
<file path=[Content_Types].xml><?xml version="1.0" encoding="utf-8"?>
<Types xmlns="http://schemas.openxmlformats.org/package/2006/content-types">
  <Default Extension="bin" ContentType="application/vnd.openxmlformats-officedocument.presentationml.printerSettings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ppt/slides/slide7.xml" ContentType="application/vnd.openxmlformats-officedocument.presentationml.slide+xml"/>
  <Override PartName="/ppt/slideLayouts/slideLayout8.xml" ContentType="application/vnd.openxmlformats-officedocument.presentationml.slideLayout+xml"/>
  <Override PartName="/ppt/presProps.xml" ContentType="application/vnd.openxmlformats-officedocument.presentationml.presProps+xml"/>
  <Default Extension="xml" ContentType="application/xml"/>
  <Override PartName="/ppt/slides/slide4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10.xml" ContentType="application/vnd.openxmlformats-officedocument.presentationml.slideLayout+xml"/>
  <Default Extension="rels" ContentType="application/vnd.openxmlformats-package.relationships+xml"/>
  <Default Extension="jpeg" ContentType="image/jpeg"/>
  <Override PartName="/ppt/slides/slide8.xml" ContentType="application/vnd.openxmlformats-officedocument.presentationml.slide+xml"/>
  <Override PartName="/ppt/slideLayouts/slideLayout9.xml" ContentType="application/vnd.openxmlformats-officedocument.presentationml.slideLayout+xml"/>
  <Override PartName="/ppt/tableStyles.xml" ContentType="application/vnd.openxmlformats-officedocument.presentationml.tableStyles+xml"/>
  <Default Extension="pdf" ContentType="application/pdf"/>
  <Override PartName="/ppt/slides/slide5.xml" ContentType="application/vnd.openxmlformats-officedocument.presentationml.slide+xml"/>
  <Override PartName="/ppt/slideLayouts/slideLayout6.xml" ContentType="application/vnd.openxmlformats-officedocument.presentationml.slideLayout+xml"/>
  <Override PartName="/ppt/theme/theme1.xml" ContentType="application/vnd.openxmlformats-officedocument.theme+xml"/>
  <Override PartName="/ppt/slides/slide2.xml" ContentType="application/vnd.openxmlformats-officedocument.presentationml.slide+xml"/>
  <Default Extension="png" ContentType="image/pn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26FF0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-101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gradFill flip="none" rotWithShape="1">
          <a:gsLst>
            <a:gs pos="0">
              <a:srgbClr val="FF0000"/>
            </a:gs>
            <a:gs pos="100000">
              <a:srgbClr val="26FF06"/>
            </a:gs>
            <a:gs pos="50000">
              <a:srgbClr val="FFFF00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4CFE3-8D21-C54A-B754-C1B2CB27B9A9}" type="datetimeFigureOut">
              <a:rPr lang="en-US" smtClean="0"/>
              <a:pPr/>
              <a:t>6/15/11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25239-6B78-E042-9665-5587D06C098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df"/><Relationship Id="rId3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df"/><Relationship Id="rId3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2202" y="444500"/>
            <a:ext cx="5715000" cy="5969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Chapter 7 </a:t>
            </a:r>
            <a:endParaRPr lang="en-US" dirty="0">
              <a:effectLst>
                <a:glow rad="101600">
                  <a:srgbClr val="26FF06">
                    <a:alpha val="75000"/>
                  </a:srgbClr>
                </a:glo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effectLst>
            <a:glow rad="127000">
              <a:schemeClr val="accent4">
                <a:lumMod val="20000"/>
                <a:lumOff val="80000"/>
                <a:alpha val="75000"/>
              </a:schemeClr>
            </a:glow>
          </a:effectLst>
        </p:spPr>
        <p:txBody>
          <a:bodyPr>
            <a:normAutofit/>
          </a:bodyPr>
          <a:lstStyle/>
          <a:p>
            <a:r>
              <a:rPr lang="en-US" dirty="0" err="1" smtClean="0">
                <a:solidFill>
                  <a:schemeClr val="tx1"/>
                </a:solidFill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Por</a:t>
            </a:r>
            <a:r>
              <a:rPr lang="en-US" dirty="0" smtClean="0">
                <a:solidFill>
                  <a:schemeClr val="tx1"/>
                </a:solidFill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 </a:t>
            </a:r>
            <a:r>
              <a:rPr lang="en-US" dirty="0" smtClean="0">
                <a:solidFill>
                  <a:schemeClr val="tx1"/>
                </a:solidFill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:</a:t>
            </a:r>
            <a:r>
              <a:rPr lang="en-US" dirty="0" smtClean="0">
                <a:solidFill>
                  <a:schemeClr val="tx1"/>
                </a:solidFill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 C</a:t>
            </a:r>
            <a:r>
              <a:rPr lang="en-US" dirty="0" smtClean="0">
                <a:solidFill>
                  <a:schemeClr val="tx1"/>
                </a:solidFill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ésar</a:t>
            </a:r>
            <a:endParaRPr lang="en-US" dirty="0" smtClean="0">
              <a:solidFill>
                <a:schemeClr val="tx1"/>
              </a:solidFill>
              <a:effectLst>
                <a:glow rad="101600">
                  <a:srgbClr val="26FF06">
                    <a:alpha val="75000"/>
                  </a:srgbClr>
                </a:glow>
              </a:effectLst>
            </a:endParaRPr>
          </a:p>
          <a:p>
            <a:r>
              <a:rPr lang="en-US" dirty="0" smtClean="0">
                <a:solidFill>
                  <a:schemeClr val="tx1"/>
                </a:solidFill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&amp;</a:t>
            </a:r>
            <a:endParaRPr lang="en-US" dirty="0" smtClean="0">
              <a:solidFill>
                <a:schemeClr val="tx1"/>
              </a:solidFill>
              <a:effectLst>
                <a:glow rad="101600">
                  <a:srgbClr val="26FF06">
                    <a:alpha val="75000"/>
                  </a:srgbClr>
                </a:glow>
              </a:effectLst>
            </a:endParaRPr>
          </a:p>
          <a:p>
            <a:r>
              <a:rPr lang="en-US" dirty="0" smtClean="0">
                <a:solidFill>
                  <a:schemeClr val="tx1"/>
                </a:solidFill>
                <a:effectLst>
                  <a:glow rad="101600">
                    <a:srgbClr val="26FF06">
                      <a:alpha val="75000"/>
                    </a:srgbClr>
                  </a:glow>
                </a:effectLst>
              </a:rPr>
              <a:t>Victoria</a:t>
            </a:r>
            <a:endParaRPr lang="en-US" dirty="0">
              <a:solidFill>
                <a:schemeClr val="tx1"/>
              </a:solidFill>
              <a:effectLst>
                <a:glow rad="101600">
                  <a:srgbClr val="26FF06">
                    <a:alpha val="75000"/>
                  </a:srgb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F</a:t>
            </a:r>
            <a:r>
              <a:rPr lang="en-US" dirty="0" err="1" smtClean="0"/>
              <a:t>ú</a:t>
            </a:r>
            <a:r>
              <a:rPr lang="en-US" dirty="0" err="1" smtClean="0"/>
              <a:t>tbol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El </a:t>
            </a:r>
            <a:r>
              <a:rPr lang="en-US" dirty="0" err="1" smtClean="0"/>
              <a:t>f</a:t>
            </a:r>
            <a:r>
              <a:rPr lang="en-US" dirty="0" err="1" smtClean="0"/>
              <a:t>ú</a:t>
            </a:r>
            <a:r>
              <a:rPr lang="en-US" dirty="0" err="1" smtClean="0"/>
              <a:t>tbol</a:t>
            </a:r>
            <a:r>
              <a:rPr lang="en-US" dirty="0" smtClean="0"/>
              <a:t>: soccer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bal</a:t>
            </a:r>
            <a:r>
              <a:rPr lang="en-US" dirty="0" err="1" smtClean="0"/>
              <a:t>ó</a:t>
            </a:r>
            <a:r>
              <a:rPr lang="en-US" dirty="0" err="1" smtClean="0"/>
              <a:t>n</a:t>
            </a:r>
            <a:r>
              <a:rPr lang="en-US" dirty="0" smtClean="0"/>
              <a:t>: soccer ball</a:t>
            </a:r>
          </a:p>
          <a:p>
            <a:r>
              <a:rPr lang="en-US" dirty="0" smtClean="0"/>
              <a:t>Meter un </a:t>
            </a:r>
            <a:r>
              <a:rPr lang="en-US" dirty="0" err="1" smtClean="0"/>
              <a:t>gol</a:t>
            </a:r>
            <a:r>
              <a:rPr lang="en-US" dirty="0" smtClean="0"/>
              <a:t>: score a goal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portero</a:t>
            </a:r>
            <a:r>
              <a:rPr lang="en-US" dirty="0" smtClean="0"/>
              <a:t>: goalie</a:t>
            </a:r>
          </a:p>
          <a:p>
            <a:r>
              <a:rPr lang="en-US" dirty="0" smtClean="0"/>
              <a:t>La </a:t>
            </a:r>
            <a:r>
              <a:rPr lang="en-US" dirty="0" err="1" smtClean="0"/>
              <a:t>porteria</a:t>
            </a:r>
            <a:r>
              <a:rPr lang="en-US" dirty="0" smtClean="0"/>
              <a:t>: goal</a:t>
            </a:r>
          </a:p>
          <a:p>
            <a:r>
              <a:rPr lang="en-US" dirty="0" err="1" smtClean="0"/>
              <a:t>Parar</a:t>
            </a:r>
            <a:r>
              <a:rPr lang="en-US" dirty="0" smtClean="0"/>
              <a:t>: to block</a:t>
            </a:r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mc:AlternateContent>
          <mc:Choice xmlns:ma="http://schemas.microsoft.com/office/mac/drawingml/2008/main" Requires="ma">
            <p:blipFill>
              <a:blip r:embed="rId2"/>
              <a:stretch>
                <a:fillRect/>
              </a:stretch>
            </p:blipFill>
          </mc:Choice>
          <mc:Fallback>
            <p:blipFill>
              <a:blip r:embed="rId3"/>
              <a:stretch>
                <a:fillRect/>
              </a:stretch>
            </p:blipFill>
          </mc:Fallback>
        </mc:AlternateContent>
        <p:spPr>
          <a:xfrm>
            <a:off x="5174937" y="274638"/>
            <a:ext cx="2289974" cy="197192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496" y="2685205"/>
            <a:ext cx="2589117" cy="3893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Beisbol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El </a:t>
            </a:r>
            <a:r>
              <a:rPr lang="en-US" dirty="0" err="1" smtClean="0"/>
              <a:t>beisb</a:t>
            </a:r>
            <a:r>
              <a:rPr lang="en-US" dirty="0" err="1" smtClean="0"/>
              <a:t>ó</a:t>
            </a:r>
            <a:r>
              <a:rPr lang="en-US" dirty="0" err="1" smtClean="0"/>
              <a:t>l</a:t>
            </a:r>
            <a:r>
              <a:rPr lang="en-US" dirty="0" smtClean="0"/>
              <a:t>: baseball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bateador</a:t>
            </a:r>
            <a:r>
              <a:rPr lang="en-US" dirty="0" smtClean="0"/>
              <a:t>: batter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lanzador</a:t>
            </a:r>
            <a:r>
              <a:rPr lang="en-US" dirty="0" smtClean="0"/>
              <a:t>: pitcher</a:t>
            </a:r>
          </a:p>
          <a:p>
            <a:r>
              <a:rPr lang="en-US" dirty="0" smtClean="0"/>
              <a:t>El receptor: catcher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jardinero</a:t>
            </a:r>
            <a:r>
              <a:rPr lang="en-US" dirty="0" smtClean="0"/>
              <a:t>: outfielder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guante</a:t>
            </a:r>
            <a:r>
              <a:rPr lang="en-US" dirty="0" smtClean="0"/>
              <a:t>: glove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platillo</a:t>
            </a:r>
            <a:r>
              <a:rPr lang="en-US" dirty="0" smtClean="0"/>
              <a:t>: home plate</a:t>
            </a:r>
          </a:p>
          <a:p>
            <a:r>
              <a:rPr lang="en-US" dirty="0" smtClean="0"/>
              <a:t>La base: base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j</a:t>
            </a:r>
            <a:r>
              <a:rPr lang="en-US" dirty="0" err="1" smtClean="0"/>
              <a:t>o</a:t>
            </a:r>
            <a:r>
              <a:rPr lang="en-US" dirty="0" err="1" smtClean="0"/>
              <a:t>nr</a:t>
            </a:r>
            <a:r>
              <a:rPr lang="en-US" dirty="0" err="1" smtClean="0"/>
              <a:t>ó</a:t>
            </a:r>
            <a:r>
              <a:rPr lang="en-US" dirty="0" err="1" smtClean="0"/>
              <a:t>n</a:t>
            </a:r>
            <a:r>
              <a:rPr lang="en-US" dirty="0" smtClean="0"/>
              <a:t>: home run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La </a:t>
            </a:r>
            <a:r>
              <a:rPr lang="en-US" dirty="0" err="1" smtClean="0"/>
              <a:t>pelota</a:t>
            </a:r>
            <a:r>
              <a:rPr lang="en-US" dirty="0" smtClean="0"/>
              <a:t>: ball</a:t>
            </a:r>
          </a:p>
          <a:p>
            <a:r>
              <a:rPr lang="en-US" dirty="0" smtClean="0"/>
              <a:t>El bate: bat</a:t>
            </a:r>
          </a:p>
          <a:p>
            <a:r>
              <a:rPr lang="en-US" dirty="0" err="1" smtClean="0"/>
              <a:t>Batear</a:t>
            </a:r>
            <a:r>
              <a:rPr lang="en-US" dirty="0" smtClean="0"/>
              <a:t>: to bat</a:t>
            </a:r>
          </a:p>
          <a:p>
            <a:r>
              <a:rPr lang="en-US" dirty="0" err="1" smtClean="0"/>
              <a:t>Correr</a:t>
            </a:r>
            <a:r>
              <a:rPr lang="en-US" dirty="0" smtClean="0"/>
              <a:t>: to run</a:t>
            </a:r>
          </a:p>
          <a:p>
            <a:r>
              <a:rPr lang="en-US" dirty="0" err="1" smtClean="0"/>
              <a:t>Atrapar</a:t>
            </a:r>
            <a:r>
              <a:rPr lang="en-US" dirty="0" smtClean="0"/>
              <a:t>: to catch</a:t>
            </a:r>
          </a:p>
          <a:p>
            <a:r>
              <a:rPr lang="en-US" dirty="0" err="1" smtClean="0"/>
              <a:t>Devolver</a:t>
            </a:r>
            <a:r>
              <a:rPr lang="en-US" dirty="0" smtClean="0"/>
              <a:t>: to return (objects)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mc:AlternateContent>
          <mc:Choice xmlns:ma="http://schemas.microsoft.com/office/mac/drawingml/2008/main" Requires="ma">
            <p:blipFill>
              <a:blip r:embed="rId2"/>
              <a:stretch>
                <a:fillRect/>
              </a:stretch>
            </p:blipFill>
          </mc:Choice>
          <mc:Fallback>
            <p:blipFill>
              <a:blip r:embed="rId3"/>
              <a:stretch>
                <a:fillRect/>
              </a:stretch>
            </p:blipFill>
          </mc:Fallback>
        </mc:AlternateContent>
        <p:spPr>
          <a:xfrm>
            <a:off x="6054087" y="4703259"/>
            <a:ext cx="2346699" cy="17178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Basquetbol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El </a:t>
            </a:r>
            <a:r>
              <a:rPr lang="en-US" dirty="0" err="1" smtClean="0"/>
              <a:t>basquetbol/baloncesto</a:t>
            </a:r>
            <a:r>
              <a:rPr lang="en-US" dirty="0" smtClean="0"/>
              <a:t>: basketball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cesto</a:t>
            </a:r>
            <a:r>
              <a:rPr lang="en-US" dirty="0" smtClean="0"/>
              <a:t>/canasta: rim</a:t>
            </a:r>
          </a:p>
          <a:p>
            <a:r>
              <a:rPr lang="en-US" dirty="0" err="1" smtClean="0"/>
              <a:t>Driblar</a:t>
            </a:r>
            <a:r>
              <a:rPr lang="en-US" dirty="0" smtClean="0"/>
              <a:t>: to dribble</a:t>
            </a:r>
          </a:p>
          <a:p>
            <a:r>
              <a:rPr lang="en-US" dirty="0" err="1" smtClean="0"/>
              <a:t>Pasar</a:t>
            </a:r>
            <a:r>
              <a:rPr lang="en-US" dirty="0" smtClean="0"/>
              <a:t>: to pass</a:t>
            </a:r>
          </a:p>
          <a:p>
            <a:r>
              <a:rPr lang="en-US" dirty="0" err="1" smtClean="0"/>
              <a:t>Encestar</a:t>
            </a:r>
            <a:r>
              <a:rPr lang="en-US" dirty="0" smtClean="0"/>
              <a:t>: to make a basket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1022" y="2767052"/>
            <a:ext cx="2432050" cy="36572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gradFill flip="none" rotWithShape="1">
          <a:gsLst>
            <a:gs pos="0">
              <a:schemeClr val="bg1"/>
            </a:gs>
            <a:gs pos="100000">
              <a:schemeClr val="bg1"/>
            </a:gs>
            <a:gs pos="50000">
              <a:schemeClr val="bg1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Body parts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El pie: foot</a:t>
            </a:r>
          </a:p>
          <a:p>
            <a:r>
              <a:rPr lang="en-US" dirty="0" smtClean="0"/>
              <a:t>La </a:t>
            </a:r>
            <a:r>
              <a:rPr lang="en-US" dirty="0" err="1" smtClean="0"/>
              <a:t>pierna</a:t>
            </a:r>
            <a:r>
              <a:rPr lang="en-US" dirty="0" smtClean="0"/>
              <a:t>: leg</a:t>
            </a:r>
          </a:p>
          <a:p>
            <a:r>
              <a:rPr lang="en-US" dirty="0" smtClean="0"/>
              <a:t>La </a:t>
            </a:r>
            <a:r>
              <a:rPr lang="en-US" dirty="0" err="1" smtClean="0"/>
              <a:t>rodilla</a:t>
            </a:r>
            <a:r>
              <a:rPr lang="en-US" dirty="0" smtClean="0"/>
              <a:t>: knee</a:t>
            </a:r>
          </a:p>
          <a:p>
            <a:r>
              <a:rPr lang="en-US" dirty="0" smtClean="0"/>
              <a:t>La </a:t>
            </a:r>
            <a:r>
              <a:rPr lang="en-US" dirty="0" err="1" smtClean="0"/>
              <a:t>mano</a:t>
            </a:r>
            <a:r>
              <a:rPr lang="en-US" dirty="0" smtClean="0"/>
              <a:t>: hand</a:t>
            </a:r>
          </a:p>
          <a:p>
            <a:r>
              <a:rPr lang="en-US" dirty="0" smtClean="0"/>
              <a:t>El </a:t>
            </a:r>
            <a:r>
              <a:rPr lang="en-US" dirty="0" err="1" smtClean="0"/>
              <a:t>brazo</a:t>
            </a:r>
            <a:r>
              <a:rPr lang="en-US" dirty="0" smtClean="0"/>
              <a:t>: arm</a:t>
            </a:r>
          </a:p>
          <a:p>
            <a:r>
              <a:rPr lang="en-US" dirty="0" smtClean="0"/>
              <a:t>La </a:t>
            </a:r>
            <a:r>
              <a:rPr lang="en-US" dirty="0" err="1" smtClean="0"/>
              <a:t>cabeza</a:t>
            </a:r>
            <a:r>
              <a:rPr lang="en-US" dirty="0" smtClean="0"/>
              <a:t>: head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4510" y="4601289"/>
            <a:ext cx="1597751" cy="225671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7536" y="3133013"/>
            <a:ext cx="2946974" cy="4162393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3516080" y="1805114"/>
            <a:ext cx="5400772" cy="2944882"/>
            <a:chOff x="3743228" y="1727371"/>
            <a:chExt cx="5400772" cy="2944882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flipH="1">
              <a:off x="3743228" y="1727371"/>
              <a:ext cx="2617330" cy="294488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360558" y="1727371"/>
              <a:ext cx="2783442" cy="2944882"/>
            </a:xfrm>
            <a:prstGeom prst="rect">
              <a:avLst/>
            </a:prstGeom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4184" y="647700"/>
            <a:ext cx="1270000" cy="9525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2017" y="465138"/>
            <a:ext cx="1270000" cy="952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Stem Changing Verbs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E-</a:t>
            </a:r>
            <a:r>
              <a:rPr lang="en-US" dirty="0" err="1" smtClean="0"/>
              <a:t>ie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Empezar</a:t>
            </a:r>
            <a:r>
              <a:rPr lang="en-US" dirty="0" smtClean="0"/>
              <a:t>:</a:t>
            </a:r>
          </a:p>
          <a:p>
            <a:r>
              <a:rPr lang="en-US" dirty="0" err="1" smtClean="0"/>
              <a:t>Emp</a:t>
            </a:r>
            <a:r>
              <a:rPr lang="en-US" b="1" u="sng" dirty="0" err="1" smtClean="0"/>
              <a:t>ie</a:t>
            </a:r>
            <a:r>
              <a:rPr lang="en-US" dirty="0" err="1" smtClean="0"/>
              <a:t>zo</a:t>
            </a:r>
            <a:r>
              <a:rPr lang="en-US" dirty="0" smtClean="0"/>
              <a:t>				</a:t>
            </a:r>
            <a:r>
              <a:rPr lang="en-US" dirty="0" err="1" smtClean="0"/>
              <a:t>Empezamos</a:t>
            </a:r>
            <a:endParaRPr lang="en-US" dirty="0" smtClean="0"/>
          </a:p>
          <a:p>
            <a:r>
              <a:rPr lang="en-US" dirty="0" err="1" smtClean="0"/>
              <a:t>Emp</a:t>
            </a:r>
            <a:r>
              <a:rPr lang="en-US" b="1" u="sng" dirty="0" err="1" smtClean="0"/>
              <a:t>ie</a:t>
            </a:r>
            <a:r>
              <a:rPr lang="en-US" dirty="0" err="1" smtClean="0"/>
              <a:t>zas</a:t>
            </a:r>
            <a:r>
              <a:rPr lang="en-US" dirty="0" smtClean="0"/>
              <a:t>			</a:t>
            </a:r>
            <a:r>
              <a:rPr lang="en-US" dirty="0" err="1" smtClean="0"/>
              <a:t>Empez</a:t>
            </a:r>
            <a:r>
              <a:rPr lang="en-US" dirty="0" err="1" smtClean="0"/>
              <a:t>áis</a:t>
            </a:r>
            <a:endParaRPr lang="en-US" dirty="0" smtClean="0"/>
          </a:p>
          <a:p>
            <a:r>
              <a:rPr lang="en-US" dirty="0" err="1" smtClean="0"/>
              <a:t>Emp</a:t>
            </a:r>
            <a:r>
              <a:rPr lang="en-US" b="1" u="sng" dirty="0" err="1" smtClean="0"/>
              <a:t>ie</a:t>
            </a:r>
            <a:r>
              <a:rPr lang="en-US" dirty="0" err="1" smtClean="0"/>
              <a:t>za</a:t>
            </a:r>
            <a:r>
              <a:rPr lang="en-US" dirty="0" smtClean="0"/>
              <a:t>				</a:t>
            </a:r>
            <a:r>
              <a:rPr lang="en-US" dirty="0" err="1" smtClean="0"/>
              <a:t>Emp</a:t>
            </a:r>
            <a:r>
              <a:rPr lang="en-US" b="1" u="sng" dirty="0" err="1" smtClean="0"/>
              <a:t>ie</a:t>
            </a:r>
            <a:r>
              <a:rPr lang="en-US" dirty="0" err="1" smtClean="0"/>
              <a:t>zan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Stem Changing Verbs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O-&gt;</a:t>
            </a:r>
            <a:r>
              <a:rPr lang="en-US" dirty="0" err="1" smtClean="0"/>
              <a:t>ue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Poder</a:t>
            </a:r>
            <a:endParaRPr lang="en-US" dirty="0" smtClean="0"/>
          </a:p>
          <a:p>
            <a:r>
              <a:rPr lang="en-US" dirty="0" err="1" smtClean="0"/>
              <a:t>P</a:t>
            </a:r>
            <a:r>
              <a:rPr lang="en-US" b="1" u="sng" dirty="0" err="1" smtClean="0"/>
              <a:t>ue</a:t>
            </a:r>
            <a:r>
              <a:rPr lang="en-US" dirty="0" err="1" smtClean="0"/>
              <a:t>do</a:t>
            </a:r>
            <a:r>
              <a:rPr lang="en-US" dirty="0" smtClean="0"/>
              <a:t>			</a:t>
            </a:r>
            <a:r>
              <a:rPr lang="en-US" dirty="0" err="1" smtClean="0"/>
              <a:t>Podemos</a:t>
            </a:r>
            <a:endParaRPr lang="en-US" dirty="0" smtClean="0"/>
          </a:p>
          <a:p>
            <a:r>
              <a:rPr lang="en-US" dirty="0" err="1" smtClean="0"/>
              <a:t>P</a:t>
            </a:r>
            <a:r>
              <a:rPr lang="en-US" b="1" u="sng" dirty="0" err="1" smtClean="0"/>
              <a:t>ue</a:t>
            </a:r>
            <a:r>
              <a:rPr lang="en-US" dirty="0" err="1" smtClean="0"/>
              <a:t>des</a:t>
            </a:r>
            <a:r>
              <a:rPr lang="en-US" dirty="0" smtClean="0"/>
              <a:t>			</a:t>
            </a:r>
            <a:r>
              <a:rPr lang="en-US" dirty="0" err="1" smtClean="0"/>
              <a:t>Pod</a:t>
            </a:r>
            <a:r>
              <a:rPr lang="en-US" dirty="0" err="1" smtClean="0"/>
              <a:t>éis</a:t>
            </a:r>
            <a:endParaRPr lang="en-US" dirty="0" smtClean="0"/>
          </a:p>
          <a:p>
            <a:r>
              <a:rPr lang="en-US" dirty="0" err="1" smtClean="0"/>
              <a:t>P</a:t>
            </a:r>
            <a:r>
              <a:rPr lang="en-US" b="1" u="sng" dirty="0" err="1" smtClean="0"/>
              <a:t>ue</a:t>
            </a:r>
            <a:r>
              <a:rPr lang="en-US" dirty="0" err="1" smtClean="0"/>
              <a:t>de</a:t>
            </a:r>
            <a:r>
              <a:rPr lang="en-US" dirty="0" smtClean="0"/>
              <a:t>			</a:t>
            </a:r>
            <a:r>
              <a:rPr lang="en-US" dirty="0" err="1" smtClean="0"/>
              <a:t>P</a:t>
            </a:r>
            <a:r>
              <a:rPr lang="en-US" b="1" u="sng" dirty="0" err="1" smtClean="0"/>
              <a:t>ue</a:t>
            </a:r>
            <a:r>
              <a:rPr lang="en-US" dirty="0" err="1" smtClean="0"/>
              <a:t>den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 </a:t>
            </a:r>
            <a:r>
              <a:rPr lang="en-US" dirty="0" err="1" smtClean="0"/>
              <a:t>Gusta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 </a:t>
            </a:r>
            <a:r>
              <a:rPr lang="en-US" dirty="0" err="1" smtClean="0"/>
              <a:t>gust</a:t>
            </a:r>
            <a:r>
              <a:rPr lang="en-US" b="1" u="sng" dirty="0" err="1" smtClean="0"/>
              <a:t>a</a:t>
            </a:r>
            <a:r>
              <a:rPr lang="en-US" dirty="0" smtClean="0"/>
              <a:t> </a:t>
            </a:r>
            <a:r>
              <a:rPr lang="en-US" b="1" u="sng" dirty="0" smtClean="0"/>
              <a:t>el</a:t>
            </a:r>
            <a:r>
              <a:rPr lang="en-US" dirty="0" smtClean="0"/>
              <a:t> </a:t>
            </a:r>
            <a:r>
              <a:rPr lang="en-US" dirty="0" err="1" smtClean="0"/>
              <a:t>f</a:t>
            </a:r>
            <a:r>
              <a:rPr lang="en-US" dirty="0" err="1" smtClean="0"/>
              <a:t>útbol</a:t>
            </a:r>
            <a:endParaRPr lang="en-US" dirty="0" smtClean="0"/>
          </a:p>
          <a:p>
            <a:r>
              <a:rPr lang="en-US" dirty="0" smtClean="0"/>
              <a:t>Me </a:t>
            </a:r>
            <a:r>
              <a:rPr lang="en-US" dirty="0" err="1" smtClean="0"/>
              <a:t>gust</a:t>
            </a:r>
            <a:r>
              <a:rPr lang="en-US" b="1" u="sng" dirty="0" err="1" smtClean="0"/>
              <a:t>an</a:t>
            </a:r>
            <a:r>
              <a:rPr lang="en-US" dirty="0" smtClean="0"/>
              <a:t> </a:t>
            </a:r>
            <a:r>
              <a:rPr lang="en-US" b="1" u="sng" dirty="0" smtClean="0"/>
              <a:t>lo</a:t>
            </a:r>
            <a:r>
              <a:rPr lang="en-US" dirty="0" smtClean="0"/>
              <a:t>s </a:t>
            </a:r>
            <a:r>
              <a:rPr lang="en-US" dirty="0" err="1" smtClean="0"/>
              <a:t>deportes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213</Words>
  <Application>Microsoft Macintosh PowerPoint</Application>
  <PresentationFormat>On-screen Show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Chapter 7 </vt:lpstr>
      <vt:lpstr>Fútbol</vt:lpstr>
      <vt:lpstr>Beisbol</vt:lpstr>
      <vt:lpstr>Basquetbol</vt:lpstr>
      <vt:lpstr>Body parts</vt:lpstr>
      <vt:lpstr>Stem Changing Verbs</vt:lpstr>
      <vt:lpstr>Stem Changing Verbs</vt:lpstr>
      <vt:lpstr>Me Gusta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7 </dc:title>
  <dc:creator>Emily Williams</dc:creator>
  <cp:lastModifiedBy>K Cross</cp:lastModifiedBy>
  <cp:revision>4</cp:revision>
  <dcterms:created xsi:type="dcterms:W3CDTF">2011-06-15T13:14:13Z</dcterms:created>
  <dcterms:modified xsi:type="dcterms:W3CDTF">2011-06-15T13:20:00Z</dcterms:modified>
</cp:coreProperties>
</file>