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307" r:id="rId3"/>
    <p:sldId id="309" r:id="rId4"/>
    <p:sldId id="310" r:id="rId5"/>
    <p:sldId id="314" r:id="rId6"/>
    <p:sldId id="311" r:id="rId7"/>
    <p:sldId id="312" r:id="rId8"/>
    <p:sldId id="281" r:id="rId9"/>
    <p:sldId id="268" r:id="rId10"/>
    <p:sldId id="284" r:id="rId11"/>
    <p:sldId id="31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7CF2"/>
    <a:srgbClr val="EC7BE0"/>
    <a:srgbClr val="0CF19B"/>
    <a:srgbClr val="E1A177"/>
    <a:srgbClr val="A9E1A3"/>
    <a:srgbClr val="959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703F98-A419-6549-BD73-6391261FE7AB}" type="datetimeFigureOut">
              <a:rPr lang="en-US" smtClean="0"/>
              <a:t>1/3/17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7200" dirty="0" err="1" smtClean="0"/>
              <a:t>Episodio</a:t>
            </a:r>
            <a:r>
              <a:rPr lang="en-US" sz="7200" dirty="0" smtClean="0"/>
              <a:t> 10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sz="10000" b="1" dirty="0" smtClean="0"/>
              <a:t>La </a:t>
            </a:r>
            <a:r>
              <a:rPr lang="en-US" sz="10000" b="1" dirty="0" err="1" smtClean="0"/>
              <a:t>Catrina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71971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6500"/>
            <a:ext cx="8229600" cy="5526512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y María miran un programa sobre Día de Muertos</a:t>
            </a:r>
          </a:p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tiene un sueño:</a:t>
            </a:r>
          </a:p>
          <a:p>
            <a:pPr lvl="1">
              <a:spcAft>
                <a:spcPts val="3000"/>
              </a:spcAft>
            </a:pP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Está en un cementerio con esqueletos que bailan.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La casa de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María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410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6500"/>
            <a:ext cx="8229600" cy="5526512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El sueño de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:</a:t>
            </a:r>
          </a:p>
          <a:p>
            <a:pPr lvl="1">
              <a:spcAft>
                <a:spcPts val="3000"/>
              </a:spcAft>
            </a:pP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Don Silvestre le amenaza a </a:t>
            </a:r>
            <a:r>
              <a:rPr lang="es-ES_tradnl" sz="3400" dirty="0" err="1" smtClean="0">
                <a:solidFill>
                  <a:schemeClr val="tx1"/>
                </a:solidFill>
                <a:latin typeface="Arial"/>
                <a:cs typeface="Arial"/>
              </a:rPr>
              <a:t>Jamie</a:t>
            </a: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 y le dice que debe olvidar del testamento.</a:t>
            </a:r>
          </a:p>
          <a:p>
            <a:pPr lvl="1">
              <a:spcAft>
                <a:spcPts val="3000"/>
              </a:spcAft>
            </a:pP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Doña Josefa le dice que </a:t>
            </a:r>
            <a:r>
              <a:rPr lang="es-ES_tradnl" sz="3400" dirty="0" err="1" smtClean="0">
                <a:solidFill>
                  <a:schemeClr val="tx1"/>
                </a:solidFill>
                <a:latin typeface="Arial"/>
                <a:cs typeface="Arial"/>
              </a:rPr>
              <a:t>Jamie</a:t>
            </a: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 es la nueva “La Catrina” y no debe olvidar a </a:t>
            </a:r>
            <a:r>
              <a:rPr lang="es-ES_tradnl" sz="3400" smtClean="0">
                <a:solidFill>
                  <a:schemeClr val="tx1"/>
                </a:solidFill>
                <a:latin typeface="Arial"/>
                <a:cs typeface="Arial"/>
              </a:rPr>
              <a:t>los </a:t>
            </a:r>
            <a:r>
              <a:rPr lang="es-ES_tradnl" sz="3400" smtClean="0">
                <a:solidFill>
                  <a:schemeClr val="tx1"/>
                </a:solidFill>
                <a:latin typeface="Arial"/>
                <a:cs typeface="Arial"/>
              </a:rPr>
              <a:t>pobres</a:t>
            </a: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La casa de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María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568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2746"/>
            <a:ext cx="8229600" cy="43132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habla con Rogelio.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Rogelio dice que Demetrio encontró un ladrón en el archivo anoche. 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El ladrón trabajaba por Silvestre.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El ladrón no tuvo éxito.</a:t>
            </a:r>
            <a:endParaRPr lang="es-ES_tradnl" sz="34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biblioteca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9832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8432"/>
            <a:ext cx="8229600" cy="386756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Demetrio está nervioso y enojado. Tiene un rasguño porque tropezó.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Demetrio dice que el lad</a:t>
            </a:r>
            <a:r>
              <a:rPr lang="es-ES_tradnl" sz="3600" dirty="0" smtClean="0">
                <a:latin typeface="Arial"/>
                <a:cs typeface="Arial"/>
              </a:rPr>
              <a:t>rón fue la obra de Silvestre.</a:t>
            </a:r>
            <a:endParaRPr lang="es-ES_tradnl" sz="34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biblioteca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5441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5893"/>
            <a:ext cx="8229600" cy="492483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Después de la muerte de La Catrina, ella dejó su testamento con su abogado.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El abogado era el abuelo de Silvestre.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No había familia de la Catrina en México. Entonces el abogado tomó la herencia. Era criminal.</a:t>
            </a:r>
            <a:endParaRPr lang="es-ES_tradnl" sz="34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biblioteca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4236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5893"/>
            <a:ext cx="8229600" cy="4924835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Silvestre tiene la propiedad de La Catrina porque su abuelo (el abogado) la robó de la familia de La Catrina.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, como una miembro de la familia de La Catrina es la heredera de La Catrina.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es la dueña de la hacienda la Jacaranda, el hotel la Jacaranda, todas las propiedades y el dinero que tiene Silvestre.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biblioteca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5613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5893"/>
            <a:ext cx="8229600" cy="488026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Obstáculos para </a:t>
            </a:r>
            <a:r>
              <a:rPr lang="es-ES_tradnl" sz="3600" dirty="0" err="1" smtClean="0">
                <a:solidFill>
                  <a:schemeClr val="tx1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: </a:t>
            </a:r>
            <a:r>
              <a:rPr lang="es-ES_tradnl" sz="3600" dirty="0" err="1" smtClean="0">
                <a:solidFill>
                  <a:schemeClr val="tx1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 necesita probar que el testamento es válido porque es muy viejo. También Silvestre es criminal.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Demetrio no le dijo nada a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antes porque Silvestre es poderoso y peligroso.</a:t>
            </a:r>
            <a:endParaRPr lang="es-ES_tradnl" sz="34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biblioteca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5003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5893"/>
            <a:ext cx="8229600" cy="438010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Ahora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tiene la copia original del testamento de La Catrina.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Silvestre sabe que Demetrio tuvo el testamento.</a:t>
            </a:r>
            <a:endParaRPr lang="es-ES_tradnl" sz="34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biblioteca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4593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8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Carlos mira el fútbol.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Va con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a </a:t>
            </a:r>
            <a:r>
              <a:rPr lang="es-ES_tradnl" sz="3600" smtClean="0">
                <a:latin typeface="Arial"/>
                <a:cs typeface="Arial"/>
              </a:rPr>
              <a:t>la hacienda </a:t>
            </a:r>
            <a:r>
              <a:rPr lang="es-ES_tradnl" sz="3600" dirty="0" smtClean="0">
                <a:latin typeface="Arial"/>
                <a:cs typeface="Arial"/>
              </a:rPr>
              <a:t>La Jacaranda.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La casa de Carlos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5314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53"/>
            <a:ext cx="8229600" cy="5654646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2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 y Carlos van a la Hacienda La Jacaranda (era la hacienda de La Catrina pero ahora Silvestre la tiene).</a:t>
            </a:r>
          </a:p>
          <a:p>
            <a:pPr>
              <a:spcAft>
                <a:spcPts val="3000"/>
              </a:spcAft>
            </a:pP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Ven los elotes de maíz que se venden en el mercado.</a:t>
            </a:r>
          </a:p>
          <a:p>
            <a:pPr>
              <a:spcAft>
                <a:spcPts val="3000"/>
              </a:spcAft>
            </a:pP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Hay un campesino con pesticidas.</a:t>
            </a:r>
          </a:p>
          <a:p>
            <a:pPr>
              <a:spcAft>
                <a:spcPts val="3000"/>
              </a:spcAft>
            </a:pP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Él dice que los pesticidas son muy peligrosos, malos y fuertes.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3. La Jacaranda</a:t>
            </a:r>
            <a:endParaRPr lang="en-US" sz="5400" b="1" dirty="0">
              <a:solidFill>
                <a:srgbClr val="E1A1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3121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504</TotalTime>
  <Words>401</Words>
  <Application>Microsoft Macintosh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Paper</vt:lpstr>
      <vt:lpstr>La Catrina</vt:lpstr>
      <vt:lpstr>1. La biblioteca</vt:lpstr>
      <vt:lpstr>1. La biblioteca</vt:lpstr>
      <vt:lpstr>1. La biblioteca</vt:lpstr>
      <vt:lpstr>1. La biblioteca</vt:lpstr>
      <vt:lpstr>1. La biblioteca</vt:lpstr>
      <vt:lpstr>1. La biblioteca</vt:lpstr>
      <vt:lpstr>2. La casa de Carlos</vt:lpstr>
      <vt:lpstr>3. La Jacaranda</vt:lpstr>
      <vt:lpstr>4. La casa de María</vt:lpstr>
      <vt:lpstr>4. La casa de María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Catrina</dc:title>
  <dc:creator>K Cross</dc:creator>
  <cp:lastModifiedBy>K Cross</cp:lastModifiedBy>
  <cp:revision>48</cp:revision>
  <dcterms:created xsi:type="dcterms:W3CDTF">2016-09-14T15:28:33Z</dcterms:created>
  <dcterms:modified xsi:type="dcterms:W3CDTF">2017-01-03T17:01:31Z</dcterms:modified>
</cp:coreProperties>
</file>