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07" r:id="rId3"/>
    <p:sldId id="320" r:id="rId4"/>
    <p:sldId id="321" r:id="rId5"/>
    <p:sldId id="318" r:id="rId6"/>
    <p:sldId id="322" r:id="rId7"/>
    <p:sldId id="323" r:id="rId8"/>
    <p:sldId id="324" r:id="rId9"/>
    <p:sldId id="325" r:id="rId10"/>
    <p:sldId id="326" r:id="rId11"/>
    <p:sldId id="32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2/27/17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</a:t>
            </a:r>
            <a:r>
              <a:rPr lang="en-US" sz="7200" dirty="0" smtClean="0"/>
              <a:t>13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Carlos hablan con Demetrio (director de la biblioteca).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El detective Santana trabaj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ó por Demetrio.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Demetrio ayudó dar una beca a </a:t>
            </a: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para ir a México y Santana le dio información sobre </a:t>
            </a: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es-ES_tradnl" sz="36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B47CF2"/>
                </a:solidFill>
                <a:latin typeface="Arial"/>
                <a:cs typeface="Arial"/>
              </a:rPr>
              <a:t>3. La fiesta</a:t>
            </a:r>
            <a:endParaRPr lang="en-US" sz="5400" b="1" dirty="0">
              <a:solidFill>
                <a:srgbClr val="B47CF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1705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todav</a:t>
            </a:r>
            <a:r>
              <a:rPr lang="es-ES_tradnl" sz="3600" dirty="0" smtClean="0">
                <a:latin typeface="Arial"/>
                <a:cs typeface="Arial"/>
              </a:rPr>
              <a:t>ía tiene que decidir - ¿Va a vivir en México o no?</a:t>
            </a:r>
            <a:endParaRPr lang="es-ES_tradnl" sz="36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B47CF2"/>
                </a:solidFill>
                <a:latin typeface="Arial"/>
                <a:cs typeface="Arial"/>
              </a:rPr>
              <a:t>3. La fiesta</a:t>
            </a:r>
            <a:endParaRPr lang="en-US" sz="5400" b="1" dirty="0">
              <a:solidFill>
                <a:srgbClr val="B47CF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1119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273"/>
            <a:ext cx="8229600" cy="551872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pide camarones y enchiladas.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Carlos pide arroz y pollo a la parrilla.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186873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El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restaurante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273"/>
            <a:ext cx="8229600" cy="551872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Hablan del peri</a:t>
            </a:r>
            <a:r>
              <a:rPr lang="es-ES_tradnl" sz="3600" dirty="0" smtClean="0">
                <a:latin typeface="Arial"/>
                <a:cs typeface="Arial"/>
              </a:rPr>
              <a:t>ódico: 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600" smtClean="0">
                <a:solidFill>
                  <a:schemeClr val="tx1"/>
                </a:solidFill>
                <a:latin typeface="Arial"/>
                <a:cs typeface="Arial"/>
              </a:rPr>
              <a:t>Carlos dice 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que Silvestre, candidato de congreso, no le </a:t>
            </a:r>
            <a:r>
              <a:rPr lang="es-ES_tradnl" sz="3600" smtClean="0">
                <a:solidFill>
                  <a:schemeClr val="tx1"/>
                </a:solidFill>
                <a:latin typeface="Arial"/>
                <a:cs typeface="Arial"/>
              </a:rPr>
              <a:t>gustaría ver 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en el periódico “Candidato acusado de robar a una joven descendiente de doña Josefa.”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Sería muy malo para él.</a:t>
            </a:r>
            <a:endParaRPr lang="es-ES_tradnl" sz="36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186873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El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restaurante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9863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273"/>
            <a:ext cx="8229600" cy="551872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dice que do</a:t>
            </a:r>
            <a:r>
              <a:rPr lang="es-ES_tradnl" sz="3600" dirty="0" smtClean="0">
                <a:latin typeface="Arial"/>
                <a:cs typeface="Arial"/>
              </a:rPr>
              <a:t>ña Josefa pensaría que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es una magnífica Catrina.</a:t>
            </a:r>
            <a:endParaRPr lang="es-ES_tradnl" sz="32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186873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El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restaurante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9863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Manchado – abogado de Silvestre. Da 3 razones para declarar el testamento inv</a:t>
            </a:r>
            <a:r>
              <a:rPr lang="es-ES_tradnl" sz="3600" dirty="0" smtClean="0">
                <a:latin typeface="Arial"/>
                <a:cs typeface="Arial"/>
              </a:rPr>
              <a:t>álido:</a:t>
            </a:r>
          </a:p>
          <a:p>
            <a:pPr lvl="1"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1. No tiene sello oficial.</a:t>
            </a:r>
          </a:p>
          <a:p>
            <a:pPr lvl="1"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2. No tiene firma de testigo ni abogado.</a:t>
            </a:r>
          </a:p>
          <a:p>
            <a:pPr lvl="1"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3. Las leyes de hoy son diferentes.</a:t>
            </a:r>
            <a:endParaRPr lang="es-ES_tradnl" sz="36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corte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626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Licenciada Beltr</a:t>
            </a:r>
            <a:r>
              <a:rPr lang="es-ES_tradnl" sz="3600" dirty="0" smtClean="0">
                <a:latin typeface="Arial"/>
                <a:cs typeface="Arial"/>
              </a:rPr>
              <a:t>án – abogada de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. Dice que el testamento es claro: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es la primera miembro de la familia en Querétaro, México.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También tiene testigo – Señor Barbudo de la oficina de impuestos: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corte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3897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Sr. Barbudo dice 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que el titulo está en nombre de doña Josefa.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Silvestre pagaba los impuestos cada año, pero no cambió el titulo a su nombre.</a:t>
            </a:r>
            <a:endParaRPr lang="es-ES_tradnl" sz="3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corte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4503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El juez decide que todo (las tierras, el dinero, etc.) pertenece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¡</a:t>
            </a: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</a:t>
            </a: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gana!</a:t>
            </a:r>
            <a:endParaRPr lang="es-ES_tradnl" sz="3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corte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5453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818"/>
            <a:ext cx="8229600" cy="5670909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Mar</a:t>
            </a:r>
            <a:r>
              <a:rPr lang="es-ES_tradnl" sz="3600" dirty="0" smtClean="0">
                <a:latin typeface="Arial"/>
                <a:cs typeface="Arial"/>
              </a:rPr>
              <a:t>ía y Felipe hablan de comida y salsa. A Felipe le gusta la salsa picante. (Es un chiste – “me gusta lo picante.”)</a:t>
            </a:r>
          </a:p>
          <a:p>
            <a:pPr>
              <a:spcAft>
                <a:spcPts val="2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Carlos y </a:t>
            </a: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hablan:</a:t>
            </a:r>
          </a:p>
          <a:p>
            <a:pPr lvl="1">
              <a:spcAft>
                <a:spcPts val="200"/>
              </a:spcAft>
            </a:pP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va a firmar los papeles mañana.</a:t>
            </a:r>
          </a:p>
          <a:p>
            <a:pPr lvl="1">
              <a:spcAft>
                <a:spcPts val="200"/>
              </a:spcAft>
            </a:pP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ahora es famosa en Querétaro.</a:t>
            </a:r>
            <a:endParaRPr lang="es-ES_tradnl" sz="36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B47CF2"/>
                </a:solidFill>
                <a:latin typeface="Arial"/>
                <a:cs typeface="Arial"/>
              </a:rPr>
              <a:t>3. La fiesta</a:t>
            </a:r>
            <a:endParaRPr lang="en-US" sz="5400" b="1" dirty="0">
              <a:solidFill>
                <a:srgbClr val="B47CF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7732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580</TotalTime>
  <Words>349</Words>
  <Application>Microsoft Macintosh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La Catrina</vt:lpstr>
      <vt:lpstr>1. El restaurante</vt:lpstr>
      <vt:lpstr>1. El restaurante</vt:lpstr>
      <vt:lpstr>1. El restaurante</vt:lpstr>
      <vt:lpstr>2. La corte</vt:lpstr>
      <vt:lpstr>2. La corte</vt:lpstr>
      <vt:lpstr>2. La corte</vt:lpstr>
      <vt:lpstr>2. La corte</vt:lpstr>
      <vt:lpstr>3. La fiesta</vt:lpstr>
      <vt:lpstr>3. La fiesta</vt:lpstr>
      <vt:lpstr>3. La fiesta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61</cp:revision>
  <dcterms:created xsi:type="dcterms:W3CDTF">2016-09-14T15:28:33Z</dcterms:created>
  <dcterms:modified xsi:type="dcterms:W3CDTF">2017-02-27T16:57:13Z</dcterms:modified>
</cp:coreProperties>
</file>