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307" r:id="rId3"/>
    <p:sldId id="328" r:id="rId4"/>
    <p:sldId id="318" r:id="rId5"/>
    <p:sldId id="325" r:id="rId6"/>
    <p:sldId id="329" r:id="rId7"/>
    <p:sldId id="330" r:id="rId8"/>
    <p:sldId id="33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0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3/10/17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14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273"/>
            <a:ext cx="8229600" cy="551872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llama a sus padres por teléfono. Los padres </a:t>
            </a:r>
            <a:r>
              <a:rPr lang="es-ES_tradnl" sz="3600" smtClean="0">
                <a:latin typeface="Arial"/>
                <a:cs typeface="Arial"/>
              </a:rPr>
              <a:t>no </a:t>
            </a:r>
            <a:r>
              <a:rPr lang="es-ES_tradnl" sz="3600" smtClean="0">
                <a:latin typeface="Arial"/>
                <a:cs typeface="Arial"/>
              </a:rPr>
              <a:t>sabían </a:t>
            </a:r>
            <a:r>
              <a:rPr lang="es-ES_tradnl" sz="3600" dirty="0" smtClean="0">
                <a:latin typeface="Arial"/>
                <a:cs typeface="Arial"/>
              </a:rPr>
              <a:t>nada antes de la llamada.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Los padres dicen que </a:t>
            </a:r>
            <a:r>
              <a:rPr lang="es-ES_tradnl" sz="3600" dirty="0" err="1" smtClean="0">
                <a:solidFill>
                  <a:schemeClr val="tx1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 tiene que pensar – no puede ir a UCLA si se queda en México.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186873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Por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teléfono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9832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273"/>
            <a:ext cx="8229600" cy="551872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La mamá dice que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tiene su vida en los Estados Unidos.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Pero, los padres dicen que es la decisión de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186873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Por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teléfono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16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y Carlos hablan</a:t>
            </a:r>
          </a:p>
          <a:p>
            <a:pPr>
              <a:spcAft>
                <a:spcPts val="2600"/>
              </a:spcAft>
            </a:pP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 dice que los árboles están contaminados en La Hacienda La Jacaranda.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Dice que Operación Aztlán (el trabajo de Carlos) puede hacer algo para ayudar.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El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parque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0626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9818"/>
            <a:ext cx="8229600" cy="5670909"/>
          </a:xfrm>
        </p:spPr>
        <p:txBody>
          <a:bodyPr>
            <a:no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decide:</a:t>
            </a:r>
          </a:p>
          <a:p>
            <a:pPr lvl="1">
              <a:spcAft>
                <a:spcPts val="2600"/>
              </a:spcAft>
            </a:pPr>
            <a:r>
              <a:rPr lang="es-ES_tradnl" sz="3400" dirty="0" smtClean="0">
                <a:solidFill>
                  <a:srgbClr val="FFFFFF"/>
                </a:solidFill>
                <a:latin typeface="Arial"/>
                <a:cs typeface="Arial"/>
              </a:rPr>
              <a:t>Que no va a quedarse en México</a:t>
            </a:r>
          </a:p>
          <a:p>
            <a:pPr lvl="1">
              <a:spcAft>
                <a:spcPts val="2600"/>
              </a:spcAft>
            </a:pPr>
            <a:r>
              <a:rPr lang="es-ES_tradnl" sz="3400" dirty="0" smtClean="0">
                <a:solidFill>
                  <a:srgbClr val="FFFFFF"/>
                </a:solidFill>
                <a:latin typeface="Arial"/>
                <a:cs typeface="Arial"/>
              </a:rPr>
              <a:t>La hacienda y las tierras van a Operación Aztlán para hacer investigaciones agrícolas.</a:t>
            </a:r>
          </a:p>
          <a:p>
            <a:pPr lvl="1">
              <a:spcAft>
                <a:spcPts val="2600"/>
              </a:spcAft>
            </a:pPr>
            <a:r>
              <a:rPr lang="es-ES_tradnl" sz="3400" dirty="0" smtClean="0">
                <a:solidFill>
                  <a:srgbClr val="FFFFFF"/>
                </a:solidFill>
                <a:latin typeface="Arial"/>
                <a:cs typeface="Arial"/>
              </a:rPr>
              <a:t>El hotel va a quedar en nombre de la familia de </a:t>
            </a:r>
            <a:r>
              <a:rPr lang="es-ES_tradnl" sz="34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400" dirty="0" smtClean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B47CF2"/>
                </a:solidFill>
                <a:latin typeface="Arial"/>
                <a:cs typeface="Arial"/>
              </a:rPr>
              <a:t>3. La </a:t>
            </a:r>
            <a:r>
              <a:rPr lang="en-US" sz="5400" b="1" dirty="0" err="1" smtClean="0">
                <a:solidFill>
                  <a:srgbClr val="B47CF2"/>
                </a:solidFill>
                <a:latin typeface="Arial"/>
                <a:cs typeface="Arial"/>
              </a:rPr>
              <a:t>corte</a:t>
            </a:r>
            <a:endParaRPr lang="en-US" sz="5400" b="1" dirty="0">
              <a:solidFill>
                <a:srgbClr val="B47CF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7732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Ahora La Hacienda La Jacaranda se llama La Hacienda La Catrina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La hacienda ya no va a usar los pesticidas.</a:t>
            </a:r>
            <a:endParaRPr lang="es-ES_tradnl" sz="34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B47CF2"/>
                </a:solidFill>
                <a:latin typeface="Arial"/>
                <a:cs typeface="Arial"/>
              </a:rPr>
              <a:t>3. La </a:t>
            </a:r>
            <a:r>
              <a:rPr lang="en-US" sz="5400" b="1" dirty="0" err="1" smtClean="0">
                <a:solidFill>
                  <a:srgbClr val="B47CF2"/>
                </a:solidFill>
                <a:latin typeface="Arial"/>
                <a:cs typeface="Arial"/>
              </a:rPr>
              <a:t>corte</a:t>
            </a:r>
            <a:endParaRPr lang="en-US" sz="5400" b="1" dirty="0">
              <a:solidFill>
                <a:srgbClr val="B47CF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4135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Paco le dio 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el anillo de La Catrina.</a:t>
            </a:r>
          </a:p>
          <a:p>
            <a:pPr>
              <a:spcAft>
                <a:spcPts val="2600"/>
              </a:spcAft>
            </a:pP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 les dijo adiós a todos.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María y Felipe hablan y se dijeron adiós.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Carlos le da rosas a </a:t>
            </a: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lang="es-ES_tradnl" sz="34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4. La </a:t>
            </a:r>
            <a:r>
              <a:rPr lang="en-US" sz="5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estación</a:t>
            </a:r>
            <a:endParaRPr lang="en-US" sz="5400" b="1" dirty="0">
              <a:solidFill>
                <a:schemeClr val="accent6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6824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7"/>
          </a:xfrm>
        </p:spPr>
        <p:txBody>
          <a:bodyPr>
            <a:no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le da una foto de La Catrina a Carlos.</a:t>
            </a:r>
          </a:p>
          <a:p>
            <a:pPr>
              <a:spcAft>
                <a:spcPts val="2600"/>
              </a:spcAft>
            </a:pPr>
            <a:r>
              <a:rPr lang="es-ES_tradnl" sz="36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rgbClr val="FFFFFF"/>
                </a:solidFill>
                <a:latin typeface="Arial"/>
                <a:cs typeface="Arial"/>
              </a:rPr>
              <a:t> sale </a:t>
            </a:r>
            <a:r>
              <a:rPr lang="es-ES_tradnl" sz="3600" smtClean="0">
                <a:solidFill>
                  <a:srgbClr val="FFFFFF"/>
                </a:solidFill>
                <a:latin typeface="Arial"/>
                <a:cs typeface="Arial"/>
              </a:rPr>
              <a:t>en tren</a:t>
            </a:r>
            <a:endParaRPr lang="es-ES_tradnl" sz="34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4. La </a:t>
            </a:r>
            <a:r>
              <a:rPr lang="en-US" sz="5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estación</a:t>
            </a:r>
            <a:endParaRPr lang="en-US" sz="5400" b="1" dirty="0">
              <a:solidFill>
                <a:schemeClr val="accent6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4765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591</TotalTime>
  <Words>235</Words>
  <Application>Microsoft Macintosh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La Catrina</vt:lpstr>
      <vt:lpstr>1. Por teléfono</vt:lpstr>
      <vt:lpstr>1. Por teléfono</vt:lpstr>
      <vt:lpstr>2. El parque</vt:lpstr>
      <vt:lpstr>3. La corte</vt:lpstr>
      <vt:lpstr>3. La corte</vt:lpstr>
      <vt:lpstr>4. La estación</vt:lpstr>
      <vt:lpstr>4. La estación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63</cp:revision>
  <dcterms:created xsi:type="dcterms:W3CDTF">2016-09-14T15:28:33Z</dcterms:created>
  <dcterms:modified xsi:type="dcterms:W3CDTF">2017-03-10T16:56:29Z</dcterms:modified>
</cp:coreProperties>
</file>