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83" r:id="rId4"/>
    <p:sldId id="285" r:id="rId5"/>
    <p:sldId id="286" r:id="rId6"/>
    <p:sldId id="281" r:id="rId7"/>
    <p:sldId id="268" r:id="rId8"/>
    <p:sldId id="28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4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habla por teléfono con don Silvestre.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dice que tiene la obligación de decir la verdad.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Todo lo que don Silvestre tiene es de La Catrina originalmente.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6000" b="1" dirty="0" smtClean="0">
                <a:solidFill>
                  <a:srgbClr val="959FE7"/>
                </a:solidFill>
                <a:latin typeface="Arial"/>
                <a:cs typeface="Arial"/>
              </a:rPr>
              <a:t>1. El </a:t>
            </a:r>
            <a:r>
              <a:rPr lang="en-US" sz="6000" b="1" dirty="0" err="1" smtClean="0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60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07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Ahora que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está en Querétaro el dinero NO </a:t>
            </a:r>
            <a:r>
              <a:rPr lang="es-ES_tradnl" sz="3600" smtClean="0">
                <a:latin typeface="Arial"/>
                <a:cs typeface="Arial"/>
              </a:rPr>
              <a:t>pertenece </a:t>
            </a:r>
            <a:r>
              <a:rPr lang="es-ES_tradnl" sz="3600" smtClean="0">
                <a:latin typeface="Arial"/>
                <a:cs typeface="Arial"/>
              </a:rPr>
              <a:t>a don </a:t>
            </a:r>
            <a:r>
              <a:rPr lang="es-ES_tradnl" sz="3600" dirty="0" smtClean="0">
                <a:latin typeface="Arial"/>
                <a:cs typeface="Arial"/>
              </a:rPr>
              <a:t>Silvestre – es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es-ES_tradnl" sz="3600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6000" b="1" dirty="0" smtClean="0">
                <a:solidFill>
                  <a:srgbClr val="959FE7"/>
                </a:solidFill>
                <a:latin typeface="Arial"/>
                <a:cs typeface="Arial"/>
              </a:rPr>
              <a:t>1. El </a:t>
            </a:r>
            <a:r>
              <a:rPr lang="en-US" sz="6000" b="1" dirty="0" err="1" smtClean="0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60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417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42" y="1790628"/>
            <a:ext cx="8597546" cy="470560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es historiador de Querétaro. Sabe mucha información sobre La Catrina. Es experto.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 Tiene el testamento de La Catrina y dice que el testamento es claro –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 la dueña.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4800" b="1" dirty="0">
                <a:solidFill>
                  <a:srgbClr val="959FE7"/>
                </a:solidFill>
                <a:latin typeface="Arial"/>
                <a:cs typeface="Arial"/>
              </a:rPr>
              <a:t>1. El </a:t>
            </a:r>
            <a:r>
              <a:rPr lang="en-US" sz="4800" b="1" dirty="0" err="1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48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134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42" y="1790628"/>
            <a:ext cx="8597546" cy="470560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Pero, don Silvestre le amenazó. Silvestre va a quitarle el dinero de la pensión.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 Demetrio es viejo – no puede perder su dinero antes de retirarse.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4800" b="1" dirty="0">
                <a:solidFill>
                  <a:srgbClr val="959FE7"/>
                </a:solidFill>
                <a:latin typeface="Arial"/>
                <a:cs typeface="Arial"/>
              </a:rPr>
              <a:t>1. El </a:t>
            </a:r>
            <a:r>
              <a:rPr lang="en-US" sz="4800" b="1" dirty="0" err="1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48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3147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41346"/>
          </a:xfrm>
        </p:spPr>
        <p:txBody>
          <a:bodyPr>
            <a:normAutofit lnSpcReduction="10000"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habla con Rogelio.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busca información sobre La Catrina.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dice que él tiene que investigar. Finge no saber nada.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le muestra el dibujo de Posada. No le dice la verdad.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biblioteca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5600" y="4800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/>
              <a:t>Finge</a:t>
            </a:r>
            <a:r>
              <a:rPr lang="en-US" sz="2400" i="1" dirty="0" smtClean="0"/>
              <a:t> - pretends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María,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Felipe van a la piscina.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le llamó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4 veces;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no </a:t>
            </a:r>
            <a:r>
              <a:rPr lang="es-ES_tradnl" sz="3600" dirty="0" smtClean="0">
                <a:latin typeface="Arial"/>
                <a:cs typeface="Arial"/>
              </a:rPr>
              <a:t>estuvo </a:t>
            </a:r>
            <a:r>
              <a:rPr lang="es-ES_tradnl" sz="3600" dirty="0" smtClean="0">
                <a:latin typeface="Arial"/>
                <a:cs typeface="Arial"/>
              </a:rPr>
              <a:t>en casa.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no tiene traje de baño.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finge no saber nadar, pero nada bien. ¡Les toma el pelo de María y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La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piscina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Las muchachas le invitan a Felipe ir con ellas y Carlos a la fiesta de bienvenida de los estudiantes extranjeros.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Santana, el detective, mira a los muchachos. ¡Fiesta!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La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piscina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305</TotalTime>
  <Words>275</Words>
  <Application>Microsoft Macintosh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La Catrina</vt:lpstr>
      <vt:lpstr>1. El teléfono</vt:lpstr>
      <vt:lpstr>1. El teléfono</vt:lpstr>
      <vt:lpstr>1. El teléfono</vt:lpstr>
      <vt:lpstr>1. El teléfono</vt:lpstr>
      <vt:lpstr>2. La biblioteca</vt:lpstr>
      <vt:lpstr>3. La piscina</vt:lpstr>
      <vt:lpstr>3. La piscina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21</cp:revision>
  <dcterms:created xsi:type="dcterms:W3CDTF">2016-09-14T15:28:33Z</dcterms:created>
  <dcterms:modified xsi:type="dcterms:W3CDTF">2016-10-18T16:01:46Z</dcterms:modified>
</cp:coreProperties>
</file>