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87" r:id="rId4"/>
    <p:sldId id="281" r:id="rId5"/>
    <p:sldId id="288" r:id="rId6"/>
    <p:sldId id="268" r:id="rId7"/>
    <p:sldId id="289" r:id="rId8"/>
    <p:sldId id="284" r:id="rId9"/>
    <p:sldId id="29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10/27/16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5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138"/>
            <a:ext cx="8229600" cy="37338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Los padres tienen que ir a una reunión.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quiere ir a la fiesta pero </a:t>
            </a:r>
            <a:r>
              <a:rPr lang="es-ES_tradnl" sz="3600" smtClean="0">
                <a:latin typeface="Arial"/>
                <a:cs typeface="Arial"/>
              </a:rPr>
              <a:t>no puede</a:t>
            </a:r>
            <a:r>
              <a:rPr lang="es-ES_tradnl" sz="3600" dirty="0" smtClean="0">
                <a:latin typeface="Arial"/>
                <a:cs typeface="Arial"/>
              </a:rPr>
              <a:t>. Tiene que trabajar en el restaurante.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casa de Carlos –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cena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075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3304"/>
            <a:ext cx="8229600" cy="4112695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A Carlos le importa el medio ambiente/la ecología. Dice que los pájaros son importantes.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Dice que sólo hay agua por siete años más.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52630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casa de Carlos –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cena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2993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41346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Felipe y María hablan.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Felipe aprende mucho de la idioma, la cultura y las costumbres.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fiesta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41346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>
                <a:latin typeface="Arial"/>
                <a:cs typeface="Arial"/>
              </a:rPr>
              <a:t>Felipe, cuando era niño, era bueno</a:t>
            </a:r>
            <a:r>
              <a:rPr lang="es-ES_tradnl" sz="3600">
                <a:latin typeface="Arial"/>
                <a:cs typeface="Arial"/>
              </a:rPr>
              <a:t>: </a:t>
            </a:r>
            <a:r>
              <a:rPr lang="es-ES_tradnl" sz="3600" smtClean="0">
                <a:latin typeface="Arial"/>
                <a:cs typeface="Arial"/>
              </a:rPr>
              <a:t>se portaba </a:t>
            </a:r>
            <a:r>
              <a:rPr lang="es-ES_tradnl" sz="3600" dirty="0">
                <a:latin typeface="Arial"/>
                <a:cs typeface="Arial"/>
              </a:rPr>
              <a:t>bien, obedecía a sus padres, era tímido.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no era buena: era malcriada y consentida. Lloraba mucho.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La fiesta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3454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decide ir a visitar a Carlos.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y Felipe quieren refrescos, pero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no pide nada porque quiere hablar con Carlos.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estuvo deprimido, pero está feliz cuando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llega.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Fue la idea de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visitarle.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El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Arcángel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121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Un fax llegó para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– “Catrina: el secreto está en el libro: Relato histórico de Querétaro.” 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va a la casa de María/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le da el fax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.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corre a la biblioteca.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El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Arcángel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6525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Rogelio le dice la página a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– página 94.</a:t>
            </a:r>
          </a:p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lee un libro sobre La Catrina.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La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biblioteca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9647"/>
            <a:ext cx="8229600" cy="5026353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s-ES_tradnl" sz="4000" dirty="0" smtClean="0">
                <a:latin typeface="Arial"/>
                <a:cs typeface="Arial"/>
              </a:rPr>
              <a:t>Del libro:</a:t>
            </a:r>
          </a:p>
          <a:p>
            <a:pPr lvl="1">
              <a:spcAft>
                <a:spcPts val="3000"/>
              </a:spcAft>
            </a:pPr>
            <a:r>
              <a:rPr lang="es-ES_tradnl" sz="3800" dirty="0" smtClean="0">
                <a:solidFill>
                  <a:schemeClr val="tx1"/>
                </a:solidFill>
                <a:latin typeface="Arial"/>
                <a:cs typeface="Arial"/>
              </a:rPr>
              <a:t>La Catrina era valiente durante la Revolución Mexicana </a:t>
            </a:r>
            <a:r>
              <a:rPr lang="es-ES_tradnl" sz="3400" i="1" dirty="0" smtClean="0">
                <a:solidFill>
                  <a:schemeClr val="tx1"/>
                </a:solidFill>
                <a:latin typeface="Arial"/>
                <a:cs typeface="Arial"/>
              </a:rPr>
              <a:t>(1910-1920)</a:t>
            </a:r>
            <a:r>
              <a:rPr lang="es-ES_tradnl" sz="3800" dirty="0" smtClean="0">
                <a:solidFill>
                  <a:schemeClr val="tx1"/>
                </a:solidFill>
                <a:latin typeface="Arial"/>
                <a:cs typeface="Arial"/>
              </a:rPr>
              <a:t>.</a:t>
            </a:r>
          </a:p>
          <a:p>
            <a:pPr lvl="1">
              <a:spcAft>
                <a:spcPts val="3000"/>
              </a:spcAft>
            </a:pPr>
            <a:r>
              <a:rPr lang="es-ES_tradnl" sz="3800" dirty="0" smtClean="0">
                <a:solidFill>
                  <a:schemeClr val="tx1"/>
                </a:solidFill>
                <a:latin typeface="Arial"/>
                <a:cs typeface="Arial"/>
              </a:rPr>
              <a:t>La Catrina quitó dinero de los ricos y les dio dinero a los pobres.</a:t>
            </a:r>
          </a:p>
          <a:p>
            <a:pPr lvl="1">
              <a:spcAft>
                <a:spcPts val="3000"/>
              </a:spcAft>
            </a:pPr>
            <a:r>
              <a:rPr lang="es-ES_tradnl" sz="3800" dirty="0" smtClean="0">
                <a:solidFill>
                  <a:schemeClr val="tx1"/>
                </a:solidFill>
                <a:latin typeface="Arial"/>
                <a:cs typeface="Arial"/>
              </a:rPr>
              <a:t>La Catrina fue traicionada y perdió La Hacienda La Catrina. Ahora es La Hacienda La Jacaranda.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La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biblioteca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028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344</TotalTime>
  <Words>309</Words>
  <Application>Microsoft Macintosh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Paper</vt:lpstr>
      <vt:lpstr>La Catrina</vt:lpstr>
      <vt:lpstr>1. La casa de Carlos – La cena</vt:lpstr>
      <vt:lpstr>1. La casa de Carlos – La cena</vt:lpstr>
      <vt:lpstr>2. La fiesta</vt:lpstr>
      <vt:lpstr>2. La fiesta</vt:lpstr>
      <vt:lpstr>3. El Arcángel</vt:lpstr>
      <vt:lpstr>3. El Arcángel</vt:lpstr>
      <vt:lpstr>4. La biblioteca</vt:lpstr>
      <vt:lpstr>4. La biblioteca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29</cp:revision>
  <dcterms:created xsi:type="dcterms:W3CDTF">2016-09-14T15:28:33Z</dcterms:created>
  <dcterms:modified xsi:type="dcterms:W3CDTF">2016-10-27T15:56:22Z</dcterms:modified>
</cp:coreProperties>
</file>