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93" r:id="rId4"/>
    <p:sldId id="291" r:id="rId5"/>
    <p:sldId id="281" r:id="rId6"/>
    <p:sldId id="268" r:id="rId7"/>
    <p:sldId id="284" r:id="rId8"/>
    <p:sldId id="295" r:id="rId9"/>
    <p:sldId id="292" r:id="rId10"/>
    <p:sldId id="29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7CF2"/>
    <a:srgbClr val="EC7BE0"/>
    <a:srgbClr val="0CF19B"/>
    <a:srgbClr val="E1A177"/>
    <a:srgbClr val="A9E1A3"/>
    <a:srgbClr val="959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03F98-A419-6549-BD73-6391261FE7AB}" type="datetimeFigureOut">
              <a:rPr lang="en-US" smtClean="0"/>
              <a:t>11/7/16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7200" dirty="0" err="1" smtClean="0"/>
              <a:t>Episodio</a:t>
            </a:r>
            <a:r>
              <a:rPr lang="en-US" sz="7200" dirty="0" smtClean="0"/>
              <a:t> 6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10000" b="1" dirty="0" smtClean="0"/>
              <a:t>La </a:t>
            </a:r>
            <a:r>
              <a:rPr lang="en-US" sz="10000" b="1" dirty="0" err="1" smtClean="0"/>
              <a:t>Catrina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71971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53"/>
            <a:ext cx="8229600" cy="5654647"/>
          </a:xfrm>
        </p:spPr>
        <p:txBody>
          <a:bodyPr>
            <a:normAutofit lnSpcReduction="10000"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Los campesinos tiene miedo de ir a la policía y la policía no puede hacer nada sin el testamento de los campesinos.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Silvia (otra trabajadora) dice que don Silvestre es un hombre sin conciencia – es el peor.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Don Silvestre es responsable de los insecticidas peligrosos y malos.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Operación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Aztlán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27028" y="2896962"/>
            <a:ext cx="2759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 smtClean="0"/>
              <a:t>Sin = without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691105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9903"/>
            <a:ext cx="8229600" cy="453609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María dice que Felipe es guapo, inteligente y buena gente.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Susana viene con María – es su amiga.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discoteca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5075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9903"/>
            <a:ext cx="8229600" cy="453609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Susana dice que es “la chaperona” – dicen que las muchachas en México necesitan “chaperonas” para todos los eventos. -</a:t>
            </a:r>
            <a:r>
              <a:rPr lang="es-ES_tradnl" sz="3600" u="sng" dirty="0" smtClean="0">
                <a:latin typeface="Arial"/>
                <a:cs typeface="Arial"/>
              </a:rPr>
              <a:t>¡Están bromeando!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discoteca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577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9903"/>
            <a:ext cx="8229600" cy="453609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Susana viene de España.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María y Felipe piden refrescos.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Felipe finge no saber bailar “el baile de queso.”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20042"/>
          </a:xfrm>
        </p:spPr>
        <p:txBody>
          <a:bodyPr anchor="ctr">
            <a:noAutofit/>
          </a:bodyPr>
          <a:lstStyle/>
          <a:p>
            <a:r>
              <a:rPr lang="en-US" sz="58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800" b="1" dirty="0" err="1" smtClean="0">
                <a:solidFill>
                  <a:srgbClr val="959FE7"/>
                </a:solidFill>
                <a:latin typeface="Arial"/>
                <a:cs typeface="Arial"/>
              </a:rPr>
              <a:t>discoteca</a:t>
            </a:r>
            <a:endParaRPr lang="en-US" sz="58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25951" y="4434580"/>
            <a:ext cx="31608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i="1" dirty="0" err="1" smtClean="0"/>
              <a:t>Finge</a:t>
            </a:r>
            <a:r>
              <a:rPr lang="en-US" sz="2400" i="1" dirty="0" smtClean="0"/>
              <a:t> = pretends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4600064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8"/>
          </a:xfrm>
        </p:spPr>
        <p:txBody>
          <a:bodyPr>
            <a:normAutofit lnSpcReduction="10000"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Las muchachas juegan al volibol.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Los muchachos juegan al baloncesto.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Los jóvenes ven a Paco </a:t>
            </a:r>
            <a:r>
              <a:rPr lang="es-ES_tradnl" sz="3600" dirty="0" err="1" smtClean="0">
                <a:latin typeface="Arial"/>
                <a:cs typeface="Arial"/>
              </a:rPr>
              <a:t>Alguilar</a:t>
            </a:r>
            <a:r>
              <a:rPr lang="es-ES_tradnl" sz="3600" dirty="0" smtClean="0">
                <a:latin typeface="Arial"/>
                <a:cs typeface="Arial"/>
              </a:rPr>
              <a:t> en el parque.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María dice que fue a la discoteca y Felipe estuvo allí también – no admite que era una cita.</a:t>
            </a:r>
          </a:p>
          <a:p>
            <a:pPr>
              <a:spcAft>
                <a:spcPts val="3000"/>
              </a:spcAft>
            </a:pP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El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parque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5314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María y Carlos hablan</a:t>
            </a:r>
          </a:p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y Felipe hablan. 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Felipe dice que hay muchas “distracciones.”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dice “¿Qué va a pasar cuando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y Felipe regresan a Estados Unidos?”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3. De 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bicicleta</a:t>
            </a:r>
            <a:endParaRPr lang="en-US" sz="5400" b="1" dirty="0">
              <a:solidFill>
                <a:srgbClr val="E1A1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3121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trabaja en Operación Aztlán.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Operación Aztlán estudia el medio ambiente.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Operación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Aztlán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41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Una niña llega con una carta de su mamá.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Guadalupe (la madre de la niña) está preocupada de la salud de su marido – está enfermo. Hay insecticidas malos y fuertes en la Hacienda La Jacaranda.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Operación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Aztlán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3223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53"/>
            <a:ext cx="8229600" cy="5459659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Hay insecticidas en las plantas </a:t>
            </a:r>
            <a:r>
              <a:rPr lang="es-ES_tradnl" sz="3600" dirty="0" smtClean="0">
                <a:latin typeface="Arial"/>
                <a:cs typeface="Arial"/>
              </a:rPr>
              <a:t>– la comida est</a:t>
            </a:r>
            <a:r>
              <a:rPr lang="es-ES_tradnl" sz="3600" dirty="0" smtClean="0">
                <a:latin typeface="Arial"/>
                <a:cs typeface="Arial"/>
              </a:rPr>
              <a:t>á contaminada.</a:t>
            </a:r>
          </a:p>
          <a:p>
            <a:pPr>
              <a:spcAft>
                <a:spcPts val="3000"/>
              </a:spcAft>
            </a:pPr>
            <a:r>
              <a:rPr lang="es-ES_tradnl" sz="3600" dirty="0">
                <a:latin typeface="Arial"/>
                <a:cs typeface="Arial"/>
              </a:rPr>
              <a:t>L</a:t>
            </a:r>
            <a:r>
              <a:rPr lang="es-ES_tradnl" sz="3600" dirty="0" smtClean="0">
                <a:latin typeface="Arial"/>
                <a:cs typeface="Arial"/>
              </a:rPr>
              <a:t>os </a:t>
            </a:r>
            <a:r>
              <a:rPr lang="es-ES_tradnl" sz="3600" dirty="0" smtClean="0">
                <a:latin typeface="Arial"/>
                <a:cs typeface="Arial"/>
              </a:rPr>
              <a:t>campesinos y también personas que comen comida del mercado pueden enfermarse.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Guadalupe quiere la ayuda de Carlos.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latin typeface="Arial"/>
                <a:cs typeface="Arial"/>
              </a:rPr>
              <a:t>Carlos quiere ayudarle.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Operación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Aztlán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5644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396</TotalTime>
  <Words>339</Words>
  <Application>Microsoft Macintosh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Paper</vt:lpstr>
      <vt:lpstr>La Catrina</vt:lpstr>
      <vt:lpstr>1. La discoteca</vt:lpstr>
      <vt:lpstr>1. La discoteca</vt:lpstr>
      <vt:lpstr>1. La discoteca</vt:lpstr>
      <vt:lpstr>2. El parque</vt:lpstr>
      <vt:lpstr>3. De bicicleta</vt:lpstr>
      <vt:lpstr>4. Operación Aztlán</vt:lpstr>
      <vt:lpstr>4. Operación Aztlán</vt:lpstr>
      <vt:lpstr>4. Operación Aztlán</vt:lpstr>
      <vt:lpstr>4. Operación Aztlán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Catrina</dc:title>
  <dc:creator>K Cross</dc:creator>
  <cp:lastModifiedBy>K Cross</cp:lastModifiedBy>
  <cp:revision>35</cp:revision>
  <dcterms:created xsi:type="dcterms:W3CDTF">2016-09-14T15:28:33Z</dcterms:created>
  <dcterms:modified xsi:type="dcterms:W3CDTF">2016-11-07T16:29:45Z</dcterms:modified>
</cp:coreProperties>
</file>