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81" r:id="rId4"/>
    <p:sldId id="296" r:id="rId5"/>
    <p:sldId id="268" r:id="rId6"/>
    <p:sldId id="284" r:id="rId7"/>
    <p:sldId id="298" r:id="rId8"/>
    <p:sldId id="29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7CF2"/>
    <a:srgbClr val="EC7BE0"/>
    <a:srgbClr val="0CF19B"/>
    <a:srgbClr val="E1A177"/>
    <a:srgbClr val="A9E1A3"/>
    <a:srgbClr val="959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703F98-A419-6549-BD73-6391261FE7AB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7200" dirty="0" err="1" smtClean="0"/>
              <a:t>Episodio</a:t>
            </a:r>
            <a:r>
              <a:rPr lang="en-US" sz="7200" dirty="0" smtClean="0"/>
              <a:t> </a:t>
            </a:r>
            <a:r>
              <a:rPr lang="en-US" sz="7200" dirty="0" smtClean="0"/>
              <a:t>7</a:t>
            </a:r>
            <a:endParaRPr lang="en-US" sz="7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sz="10000" b="1" dirty="0" smtClean="0"/>
              <a:t>La </a:t>
            </a:r>
            <a:r>
              <a:rPr lang="en-US" sz="10000" b="1" dirty="0" err="1" smtClean="0"/>
              <a:t>Catrina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719710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9903"/>
            <a:ext cx="8229600" cy="453609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Carlos invita a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a ir de compras.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Carlos necesita frutas y verduras para el restaurante.</a:t>
            </a:r>
            <a:endParaRPr lang="es-ES_tradnl" sz="3600" dirty="0" smtClean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20042"/>
          </a:xfrm>
        </p:spPr>
        <p:txBody>
          <a:bodyPr anchor="ctr">
            <a:noAutofit/>
          </a:bodyPr>
          <a:lstStyle/>
          <a:p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1. </a:t>
            </a:r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El </a:t>
            </a:r>
            <a:r>
              <a:rPr lang="en-US" sz="5800" b="1" dirty="0" err="1" smtClean="0">
                <a:solidFill>
                  <a:srgbClr val="959FE7"/>
                </a:solidFill>
                <a:latin typeface="Arial"/>
                <a:cs typeface="Arial"/>
              </a:rPr>
              <a:t>tel</a:t>
            </a:r>
            <a:r>
              <a:rPr lang="en-US" sz="5800" b="1" dirty="0" err="1" smtClean="0">
                <a:solidFill>
                  <a:srgbClr val="959FE7"/>
                </a:solidFill>
                <a:latin typeface="Arial"/>
                <a:cs typeface="Arial"/>
              </a:rPr>
              <a:t>éfono</a:t>
            </a:r>
            <a:endParaRPr lang="en-US" sz="58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5075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69128"/>
          </a:xfrm>
        </p:spPr>
        <p:txBody>
          <a:bodyPr>
            <a:norm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Carlos dice que necesita </a:t>
            </a:r>
            <a:r>
              <a:rPr lang="es-ES_tradnl" sz="3600" u="sng" dirty="0" smtClean="0">
                <a:latin typeface="Arial"/>
                <a:cs typeface="Arial"/>
              </a:rPr>
              <a:t>comida buena </a:t>
            </a:r>
            <a:r>
              <a:rPr lang="es-ES_tradnl" sz="3600" dirty="0" smtClean="0">
                <a:latin typeface="Arial"/>
                <a:cs typeface="Arial"/>
              </a:rPr>
              <a:t>para su </a:t>
            </a:r>
            <a:r>
              <a:rPr lang="es-ES_tradnl" sz="3600" u="sng" dirty="0" smtClean="0">
                <a:latin typeface="Arial"/>
                <a:cs typeface="Arial"/>
              </a:rPr>
              <a:t>restaurante</a:t>
            </a:r>
            <a:r>
              <a:rPr lang="es-ES_tradnl" sz="3600" dirty="0" smtClean="0">
                <a:latin typeface="Arial"/>
                <a:cs typeface="Arial"/>
              </a:rPr>
              <a:t>.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Tambi</a:t>
            </a:r>
            <a:r>
              <a:rPr lang="es-ES_tradnl" sz="3600" dirty="0" smtClean="0">
                <a:latin typeface="Arial"/>
                <a:cs typeface="Arial"/>
              </a:rPr>
              <a:t>én necesita </a:t>
            </a:r>
            <a:r>
              <a:rPr lang="es-ES_tradnl" sz="3600" u="sng" dirty="0" smtClean="0">
                <a:latin typeface="Arial"/>
                <a:cs typeface="Arial"/>
              </a:rPr>
              <a:t>comida contaminada </a:t>
            </a:r>
            <a:r>
              <a:rPr lang="es-ES_tradnl" sz="3600" dirty="0" smtClean="0">
                <a:latin typeface="Arial"/>
                <a:cs typeface="Arial"/>
              </a:rPr>
              <a:t>para </a:t>
            </a:r>
            <a:r>
              <a:rPr lang="es-ES_tradnl" sz="3600" u="sng" dirty="0" smtClean="0">
                <a:latin typeface="Arial"/>
                <a:cs typeface="Arial"/>
              </a:rPr>
              <a:t>evidencia</a:t>
            </a:r>
            <a:r>
              <a:rPr lang="es-ES_tradnl" sz="3600" dirty="0" smtClean="0">
                <a:latin typeface="Arial"/>
                <a:cs typeface="Arial"/>
              </a:rPr>
              <a:t> de los pesticidas.</a:t>
            </a:r>
          </a:p>
          <a:p>
            <a:pPr>
              <a:spcAft>
                <a:spcPts val="26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busca elotes de maíz.</a:t>
            </a:r>
            <a:endParaRPr lang="es-ES_tradnl" sz="3600" dirty="0" smtClean="0">
              <a:latin typeface="Arial"/>
              <a:cs typeface="Arial"/>
            </a:endParaRPr>
          </a:p>
          <a:p>
            <a:pPr>
              <a:spcAft>
                <a:spcPts val="3000"/>
              </a:spcAft>
            </a:pPr>
            <a:endParaRPr lang="es-ES_tradnl" sz="3600" dirty="0" smtClean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2. </a:t>
            </a:r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El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mercado</a:t>
            </a:r>
            <a:endParaRPr lang="en-US" sz="5400" b="1" dirty="0">
              <a:solidFill>
                <a:srgbClr val="A9E1A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5314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69128"/>
          </a:xfrm>
        </p:spPr>
        <p:txBody>
          <a:bodyPr>
            <a:norm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La primera vendedora no vende comida de la Jacaranda. El ma</a:t>
            </a:r>
            <a:r>
              <a:rPr lang="es-ES_tradnl" sz="3600" dirty="0" smtClean="0">
                <a:latin typeface="Arial"/>
                <a:cs typeface="Arial"/>
              </a:rPr>
              <a:t>íz no es tan bonito, pero </a:t>
            </a:r>
            <a:r>
              <a:rPr lang="es-ES_tradnl" sz="3600" u="sng" dirty="0" smtClean="0">
                <a:latin typeface="Arial"/>
                <a:cs typeface="Arial"/>
              </a:rPr>
              <a:t>no</a:t>
            </a:r>
            <a:r>
              <a:rPr lang="es-ES_tradnl" sz="3600" dirty="0" smtClean="0">
                <a:latin typeface="Arial"/>
                <a:cs typeface="Arial"/>
              </a:rPr>
              <a:t> está contaminado. (Comida orgánica)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La segunda dependienta sí vende comida de la Jacaranda. La comida es bonita, pero está contaminada. (Comida con pesticidas malos)</a:t>
            </a:r>
            <a:endParaRPr lang="es-ES_tradnl" sz="3600" dirty="0" smtClean="0">
              <a:latin typeface="Arial"/>
              <a:cs typeface="Arial"/>
            </a:endParaRPr>
          </a:p>
          <a:p>
            <a:pPr>
              <a:spcAft>
                <a:spcPts val="3000"/>
              </a:spcAft>
            </a:pPr>
            <a:endParaRPr lang="es-ES_tradnl" sz="3600" dirty="0" smtClean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2. </a:t>
            </a:r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El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mercado</a:t>
            </a:r>
            <a:endParaRPr lang="en-US" sz="5400" b="1" dirty="0">
              <a:solidFill>
                <a:srgbClr val="A9E1A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2432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8176"/>
            <a:ext cx="8229600" cy="5119823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y Carlos traen los elotes a la maestra de biolog</a:t>
            </a:r>
            <a:r>
              <a:rPr lang="es-ES_tradnl" sz="3600" dirty="0" smtClean="0">
                <a:latin typeface="Arial"/>
                <a:cs typeface="Arial"/>
              </a:rPr>
              <a:t>ía de Carlos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Profesora Maldonado va a hacer exámenes (con los elotes) para decidir si Silvestre/la Hacienda La Jacaranda usa pesticidas ilegales.</a:t>
            </a:r>
          </a:p>
          <a:p>
            <a:pPr lvl="2">
              <a:spcAft>
                <a:spcPts val="3000"/>
              </a:spcAft>
            </a:pPr>
            <a:r>
              <a:rPr lang="es-ES_tradnl" sz="3100" dirty="0" smtClean="0">
                <a:latin typeface="Arial"/>
                <a:cs typeface="Arial"/>
              </a:rPr>
              <a:t>Sí = yes,  Si = </a:t>
            </a:r>
            <a:r>
              <a:rPr lang="es-ES_tradnl" sz="3100" dirty="0" err="1" smtClean="0">
                <a:latin typeface="Arial"/>
                <a:cs typeface="Arial"/>
              </a:rPr>
              <a:t>if</a:t>
            </a:r>
            <a:endParaRPr lang="es-ES_tradnl" sz="3100" dirty="0" smtClean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E1A177"/>
                </a:solidFill>
                <a:latin typeface="Arial"/>
                <a:cs typeface="Arial"/>
              </a:rPr>
              <a:t>3. </a:t>
            </a:r>
            <a:r>
              <a:rPr lang="en-US" sz="5400" b="1" dirty="0" smtClean="0">
                <a:solidFill>
                  <a:srgbClr val="E1A177"/>
                </a:solidFill>
                <a:latin typeface="Arial"/>
                <a:cs typeface="Arial"/>
              </a:rPr>
              <a:t>El </a:t>
            </a:r>
            <a:r>
              <a:rPr lang="en-US" sz="5400" b="1" dirty="0" err="1" smtClean="0">
                <a:solidFill>
                  <a:srgbClr val="E1A177"/>
                </a:solidFill>
                <a:latin typeface="Arial"/>
                <a:cs typeface="Arial"/>
              </a:rPr>
              <a:t>laboratorio</a:t>
            </a:r>
            <a:r>
              <a:rPr lang="en-US" sz="5400" b="1" dirty="0" smtClean="0">
                <a:solidFill>
                  <a:srgbClr val="E1A177"/>
                </a:solidFill>
                <a:latin typeface="Arial"/>
                <a:cs typeface="Arial"/>
              </a:rPr>
              <a:t> de la </a:t>
            </a:r>
            <a:r>
              <a:rPr lang="en-US" sz="5400" b="1" dirty="0" err="1" smtClean="0">
                <a:solidFill>
                  <a:srgbClr val="E1A177"/>
                </a:solidFill>
                <a:latin typeface="Arial"/>
                <a:cs typeface="Arial"/>
              </a:rPr>
              <a:t>maestra</a:t>
            </a:r>
            <a:endParaRPr lang="en-US" sz="5400" b="1" dirty="0">
              <a:solidFill>
                <a:srgbClr val="E1A1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3121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El centro de salud est</a:t>
            </a:r>
            <a:r>
              <a:rPr lang="es-ES_tradnl" sz="3600" dirty="0" smtClean="0">
                <a:latin typeface="Arial"/>
                <a:cs typeface="Arial"/>
              </a:rPr>
              <a:t>á cerrado.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Roberto, el amigo de Carlos, les ayuda a entrar.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Hay muchas quejas contra la Jacaranda.</a:t>
            </a:r>
            <a:endParaRPr lang="es-ES_tradnl" sz="3600" dirty="0" smtClean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4. </a:t>
            </a:r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El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centro</a:t>
            </a:r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 de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salud</a:t>
            </a:r>
            <a:endParaRPr lang="en-US" sz="5400" b="1" dirty="0">
              <a:solidFill>
                <a:schemeClr val="tx2">
                  <a:lumMod val="9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3410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solidFill>
                  <a:srgbClr val="FF0000"/>
                </a:solidFill>
                <a:latin typeface="Arial"/>
                <a:cs typeface="Arial"/>
              </a:rPr>
              <a:t>X   X   X   X   </a:t>
            </a:r>
            <a:r>
              <a:rPr lang="es-ES_tradnl" sz="3600" dirty="0" smtClean="0">
                <a:latin typeface="Arial"/>
                <a:cs typeface="Arial"/>
                <a:sym typeface="Wingdings"/>
              </a:rPr>
              <a:t> Cada equis (X) roja es una enfermedad (una persona enferma) a causa del abuso de qu</a:t>
            </a:r>
            <a:r>
              <a:rPr lang="es-ES_tradnl" sz="3600" dirty="0" smtClean="0">
                <a:latin typeface="Arial"/>
                <a:cs typeface="Arial"/>
                <a:sym typeface="Wingdings"/>
              </a:rPr>
              <a:t>ímicos</a:t>
            </a:r>
            <a:r>
              <a:rPr lang="es-ES_tradnl" sz="3600" dirty="0" smtClean="0">
                <a:latin typeface="Arial"/>
                <a:cs typeface="Arial"/>
                <a:sym typeface="Wingdings"/>
              </a:rPr>
              <a:t>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La Propietaria: </a:t>
            </a:r>
            <a:r>
              <a:rPr lang="es-ES_tradnl" sz="3600" i="1" dirty="0" smtClean="0">
                <a:latin typeface="Arial"/>
                <a:cs typeface="Arial"/>
              </a:rPr>
              <a:t>JOSEFA DE GONZ</a:t>
            </a:r>
            <a:r>
              <a:rPr lang="es-ES_tradnl" sz="3600" i="1" dirty="0" smtClean="0">
                <a:latin typeface="Arial"/>
                <a:cs typeface="Arial"/>
              </a:rPr>
              <a:t>ÁLEZ. NO PUEDE SER LOCALIZADA.</a:t>
            </a:r>
            <a:endParaRPr lang="es-ES_tradnl" sz="3600" i="1" dirty="0" smtClean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4. </a:t>
            </a:r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El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centro</a:t>
            </a:r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 de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salud</a:t>
            </a:r>
            <a:endParaRPr lang="en-US" sz="5400" b="1" dirty="0">
              <a:solidFill>
                <a:schemeClr val="tx2">
                  <a:lumMod val="9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9896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27032"/>
          </a:xfrm>
        </p:spPr>
        <p:txBody>
          <a:bodyPr>
            <a:normAutofit lnSpcReduction="10000"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Seg</a:t>
            </a:r>
            <a:r>
              <a:rPr lang="es-ES_tradnl" sz="3600" dirty="0" smtClean="0">
                <a:latin typeface="Arial"/>
                <a:cs typeface="Arial"/>
              </a:rPr>
              <a:t>ún las quejas – La Catrina es la propietaria.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Entonces, Silvestre nunca cambió el nombre/el titulo de la Hacienda. Legalmente, es la Hacienda de La Catrina, no de Silvestre. La policía no puede hacer nada, pero Silvestre no es el dueño.</a:t>
            </a:r>
            <a:endParaRPr lang="es-ES_tradnl" sz="3600" dirty="0" smtClean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4. </a:t>
            </a:r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El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centro</a:t>
            </a:r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 de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salud</a:t>
            </a:r>
            <a:endParaRPr lang="en-US" sz="5400" b="1" dirty="0">
              <a:solidFill>
                <a:schemeClr val="tx2">
                  <a:lumMod val="9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94071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406</TotalTime>
  <Words>295</Words>
  <Application>Microsoft Macintosh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Paper</vt:lpstr>
      <vt:lpstr>La Catrina</vt:lpstr>
      <vt:lpstr>1. El teléfono</vt:lpstr>
      <vt:lpstr>2. El mercado</vt:lpstr>
      <vt:lpstr>2. El mercado</vt:lpstr>
      <vt:lpstr>3. El laboratorio de la maestra</vt:lpstr>
      <vt:lpstr>4. El centro de salud</vt:lpstr>
      <vt:lpstr>4. El centro de salud</vt:lpstr>
      <vt:lpstr>4. El centro de salud</vt:lpstr>
    </vt:vector>
  </TitlesOfParts>
  <Company>Wachusett Regional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Catrina</dc:title>
  <dc:creator>K Cross</dc:creator>
  <cp:lastModifiedBy>K Cross</cp:lastModifiedBy>
  <cp:revision>37</cp:revision>
  <dcterms:created xsi:type="dcterms:W3CDTF">2016-09-14T15:28:33Z</dcterms:created>
  <dcterms:modified xsi:type="dcterms:W3CDTF">2016-11-16T16:35:34Z</dcterms:modified>
</cp:coreProperties>
</file>