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99" r:id="rId4"/>
    <p:sldId id="281" r:id="rId5"/>
    <p:sldId id="300" r:id="rId6"/>
    <p:sldId id="301" r:id="rId7"/>
    <p:sldId id="268" r:id="rId8"/>
    <p:sldId id="284" r:id="rId9"/>
    <p:sldId id="302" r:id="rId10"/>
    <p:sldId id="303" r:id="rId11"/>
    <p:sldId id="304" r:id="rId12"/>
    <p:sldId id="305" r:id="rId13"/>
    <p:sldId id="30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CF2"/>
    <a:srgbClr val="EC7BE0"/>
    <a:srgbClr val="0CF19B"/>
    <a:srgbClr val="E1A177"/>
    <a:srgbClr val="A9E1A3"/>
    <a:srgbClr val="959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703F98-A419-6549-BD73-6391261FE7A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7200" dirty="0" err="1" smtClean="0"/>
              <a:t>Episodio</a:t>
            </a:r>
            <a:r>
              <a:rPr lang="en-US" sz="7200" dirty="0" smtClean="0"/>
              <a:t> </a:t>
            </a:r>
            <a:r>
              <a:rPr lang="en-US" sz="7200" dirty="0" smtClean="0"/>
              <a:t>8</a:t>
            </a:r>
            <a:endParaRPr lang="en-US" sz="7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10000" b="1" dirty="0" smtClean="0"/>
              <a:t>La </a:t>
            </a:r>
            <a:r>
              <a:rPr lang="en-US" sz="10000" b="1" dirty="0" err="1" smtClean="0"/>
              <a:t>Catrina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71971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y Carlos hablan</a:t>
            </a:r>
          </a:p>
          <a:p>
            <a:pPr>
              <a:spcAft>
                <a:spcPts val="3000"/>
              </a:spcAft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va a volver a Estados Unidos pronto.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Carlos dice que M</a:t>
            </a:r>
            <a:r>
              <a:rPr lang="es-ES_tradnl" sz="3600" dirty="0" smtClean="0">
                <a:latin typeface="Arial"/>
                <a:cs typeface="Arial"/>
              </a:rPr>
              <a:t>éxico es el país de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también, pero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dice que ella es americana.</a:t>
            </a:r>
            <a:endParaRPr lang="es-ES_tradnl" sz="36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5. En la </a:t>
            </a:r>
            <a:r>
              <a:rPr lang="en-US" sz="5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colina</a:t>
            </a:r>
            <a:endParaRPr 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6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33342" cy="5334000"/>
          </a:xfrm>
        </p:spPr>
        <p:txBody>
          <a:bodyPr>
            <a:normAutofit fontScale="92500"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Los </a:t>
            </a:r>
            <a:r>
              <a:rPr lang="es-ES_tradnl" sz="3600" u="sng" dirty="0" smtClean="0">
                <a:latin typeface="Arial"/>
                <a:cs typeface="Arial"/>
              </a:rPr>
              <a:t>actores</a:t>
            </a:r>
            <a:r>
              <a:rPr lang="es-ES_tradnl" sz="3600" dirty="0" smtClean="0">
                <a:latin typeface="Arial"/>
                <a:cs typeface="Arial"/>
              </a:rPr>
              <a:t>: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Evangelina Sosa – la actriz de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endParaRPr lang="es-ES_tradnl" sz="3600" dirty="0" smtClean="0">
              <a:latin typeface="Arial"/>
              <a:cs typeface="Arial"/>
            </a:endParaRP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Esteban Soberanes – el actor de Carlos</a:t>
            </a:r>
          </a:p>
          <a:p>
            <a:pPr lvl="1">
              <a:spcAft>
                <a:spcPts val="3000"/>
              </a:spcAft>
            </a:pPr>
            <a:r>
              <a:rPr lang="es-ES_tradnl" sz="3400" dirty="0" smtClean="0">
                <a:solidFill>
                  <a:schemeClr val="tx1"/>
                </a:solidFill>
                <a:latin typeface="Arial"/>
                <a:cs typeface="Arial"/>
              </a:rPr>
              <a:t>Nacieron 1969</a:t>
            </a:r>
          </a:p>
          <a:p>
            <a:pPr lvl="1">
              <a:spcAft>
                <a:spcPts val="3000"/>
              </a:spcAft>
            </a:pPr>
            <a:r>
              <a:rPr lang="es-ES_tradnl" sz="3400" dirty="0" smtClean="0">
                <a:solidFill>
                  <a:schemeClr val="tx1"/>
                </a:solidFill>
                <a:latin typeface="Arial"/>
                <a:cs typeface="Arial"/>
              </a:rPr>
              <a:t>¡Ten</a:t>
            </a:r>
            <a:r>
              <a:rPr lang="es-ES_tradnl" sz="3400" dirty="0" smtClean="0">
                <a:solidFill>
                  <a:schemeClr val="tx1"/>
                </a:solidFill>
                <a:latin typeface="Arial"/>
                <a:cs typeface="Arial"/>
              </a:rPr>
              <a:t>ían 27 años durante La Catrina!</a:t>
            </a:r>
          </a:p>
          <a:p>
            <a:pPr lvl="1">
              <a:spcAft>
                <a:spcPts val="3000"/>
              </a:spcAft>
            </a:pPr>
            <a:r>
              <a:rPr lang="es-ES_tradnl" sz="3400" dirty="0" smtClean="0">
                <a:solidFill>
                  <a:schemeClr val="tx1"/>
                </a:solidFill>
                <a:latin typeface="Arial"/>
                <a:cs typeface="Arial"/>
              </a:rPr>
              <a:t>Ahora tienen 47 años.</a:t>
            </a:r>
            <a:endParaRPr lang="es-ES_tradnl" sz="34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0CF19B"/>
                </a:solidFill>
                <a:latin typeface="Arial"/>
                <a:cs typeface="Arial"/>
              </a:rPr>
              <a:t>Informaci</a:t>
            </a:r>
            <a:r>
              <a:rPr lang="en-US" sz="5400" b="1" dirty="0" err="1" smtClean="0">
                <a:solidFill>
                  <a:srgbClr val="0CF19B"/>
                </a:solidFill>
                <a:latin typeface="Arial"/>
                <a:cs typeface="Arial"/>
              </a:rPr>
              <a:t>ón</a:t>
            </a:r>
            <a:r>
              <a:rPr lang="en-US" sz="5400" b="1" dirty="0">
                <a:solidFill>
                  <a:srgbClr val="0CF19B"/>
                </a:solidFill>
                <a:latin typeface="Arial"/>
                <a:cs typeface="Arial"/>
              </a:rPr>
              <a:t> </a:t>
            </a:r>
            <a:r>
              <a:rPr lang="en-US" sz="5400" b="1" dirty="0" err="1" smtClean="0">
                <a:solidFill>
                  <a:srgbClr val="0CF19B"/>
                </a:solidFill>
                <a:latin typeface="Arial"/>
                <a:cs typeface="Arial"/>
              </a:rPr>
              <a:t>adicional</a:t>
            </a:r>
            <a:endParaRPr lang="en-US" sz="5400" b="1" dirty="0">
              <a:solidFill>
                <a:srgbClr val="0CF19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41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Evangelina</a:t>
            </a:r>
            <a:r>
              <a:rPr lang="en-US" dirty="0" smtClean="0"/>
              <a:t> Sosa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67" y="1582187"/>
            <a:ext cx="4129896" cy="2761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414" y="3017120"/>
            <a:ext cx="4612386" cy="34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7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Esteban </a:t>
            </a:r>
            <a:r>
              <a:rPr lang="en-US" dirty="0" err="1" smtClean="0"/>
              <a:t>Soberanes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901" y="3146447"/>
            <a:ext cx="5837899" cy="328381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" r="49315"/>
          <a:stretch/>
        </p:blipFill>
        <p:spPr>
          <a:xfrm>
            <a:off x="457200" y="1524000"/>
            <a:ext cx="4177468" cy="4572000"/>
          </a:xfrm>
        </p:spPr>
      </p:pic>
    </p:spTree>
    <p:extLst>
      <p:ext uri="{BB962C8B-B14F-4D97-AF65-F5344CB8AC3E}">
        <p14:creationId xmlns:p14="http://schemas.microsoft.com/office/powerpoint/2010/main" val="351363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8432"/>
            <a:ext cx="8229600" cy="386756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smtClean="0">
                <a:latin typeface="Arial"/>
                <a:cs typeface="Arial"/>
              </a:rPr>
              <a:t>Carlos les pregunta si el restaurante de los Navarro usa comida de La Jacaranda.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smtClean="0">
                <a:latin typeface="Arial"/>
                <a:cs typeface="Arial"/>
              </a:rPr>
              <a:t>No usan comida de la Jacaranda: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s-ES_tradnl" sz="3400" dirty="0" smtClean="0">
                <a:solidFill>
                  <a:schemeClr val="tx1"/>
                </a:solidFill>
                <a:latin typeface="Arial"/>
                <a:cs typeface="Arial"/>
              </a:rPr>
              <a:t>Los precios son altos y la calidad es inferior.</a:t>
            </a:r>
            <a:endParaRPr lang="es-ES_tradnl" sz="34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20042"/>
          </a:xfrm>
        </p:spPr>
        <p:txBody>
          <a:bodyPr anchor="ctr">
            <a:noAutofit/>
          </a:bodyPr>
          <a:lstStyle/>
          <a:p>
            <a:r>
              <a:rPr lang="en-US" sz="5800" b="1" dirty="0" smtClean="0">
                <a:solidFill>
                  <a:srgbClr val="959FE7"/>
                </a:solidFill>
                <a:latin typeface="Arial"/>
                <a:cs typeface="Arial"/>
              </a:rPr>
              <a:t>1. </a:t>
            </a:r>
            <a:r>
              <a:rPr lang="en-US" sz="5800" b="1" dirty="0" err="1" smtClean="0">
                <a:solidFill>
                  <a:srgbClr val="959FE7"/>
                </a:solidFill>
                <a:latin typeface="Arial"/>
                <a:cs typeface="Arial"/>
              </a:rPr>
              <a:t>Conversaci</a:t>
            </a:r>
            <a:r>
              <a:rPr lang="en-US" sz="5800" b="1" dirty="0" err="1" smtClean="0">
                <a:solidFill>
                  <a:srgbClr val="959FE7"/>
                </a:solidFill>
                <a:latin typeface="Arial"/>
                <a:cs typeface="Arial"/>
              </a:rPr>
              <a:t>ón</a:t>
            </a:r>
            <a:r>
              <a:rPr lang="en-US" sz="5800" b="1" dirty="0" smtClean="0">
                <a:solidFill>
                  <a:srgbClr val="959FE7"/>
                </a:solidFill>
                <a:latin typeface="Arial"/>
                <a:cs typeface="Arial"/>
              </a:rPr>
              <a:t> con los Navarro.</a:t>
            </a:r>
            <a:endParaRPr lang="en-US" sz="5800" b="1" dirty="0">
              <a:solidFill>
                <a:srgbClr val="959FE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07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8432"/>
            <a:ext cx="8229600" cy="38675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smtClean="0">
                <a:latin typeface="Arial"/>
                <a:cs typeface="Arial"/>
              </a:rPr>
              <a:t>Silvestre no cambi</a:t>
            </a:r>
            <a:r>
              <a:rPr lang="es-ES_tradnl" sz="3600" dirty="0" smtClean="0">
                <a:latin typeface="Arial"/>
                <a:cs typeface="Arial"/>
              </a:rPr>
              <a:t>ó el titulo de la Hacienda la Jacaranda porque no quiere ser responsable y no es buena publicidad para su compaña política.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err="1" smtClean="0">
                <a:solidFill>
                  <a:schemeClr val="tx1"/>
                </a:solidFill>
                <a:latin typeface="Arial"/>
                <a:cs typeface="Arial"/>
              </a:rPr>
              <a:t>Jamie</a:t>
            </a:r>
            <a:r>
              <a:rPr lang="es-ES_tradnl" sz="3600" dirty="0" smtClean="0">
                <a:solidFill>
                  <a:schemeClr val="tx1"/>
                </a:solidFill>
                <a:latin typeface="Arial"/>
                <a:cs typeface="Arial"/>
              </a:rPr>
              <a:t> le llama a Carlos “bobo” y “serio” pero está bromeando.</a:t>
            </a:r>
            <a:endParaRPr lang="es-ES_tradnl" sz="34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20042"/>
          </a:xfrm>
        </p:spPr>
        <p:txBody>
          <a:bodyPr anchor="ctr">
            <a:noAutofit/>
          </a:bodyPr>
          <a:lstStyle/>
          <a:p>
            <a:r>
              <a:rPr lang="en-US" sz="5800" b="1" dirty="0" smtClean="0">
                <a:solidFill>
                  <a:srgbClr val="959FE7"/>
                </a:solidFill>
                <a:latin typeface="Arial"/>
                <a:cs typeface="Arial"/>
              </a:rPr>
              <a:t>1. </a:t>
            </a:r>
            <a:r>
              <a:rPr lang="en-US" sz="5800" b="1" dirty="0" err="1" smtClean="0">
                <a:solidFill>
                  <a:srgbClr val="959FE7"/>
                </a:solidFill>
                <a:latin typeface="Arial"/>
                <a:cs typeface="Arial"/>
              </a:rPr>
              <a:t>Conversaci</a:t>
            </a:r>
            <a:r>
              <a:rPr lang="en-US" sz="5800" b="1" dirty="0" err="1" smtClean="0">
                <a:solidFill>
                  <a:srgbClr val="959FE7"/>
                </a:solidFill>
                <a:latin typeface="Arial"/>
                <a:cs typeface="Arial"/>
              </a:rPr>
              <a:t>ón</a:t>
            </a:r>
            <a:r>
              <a:rPr lang="en-US" sz="5800" b="1" dirty="0" smtClean="0">
                <a:solidFill>
                  <a:srgbClr val="959FE7"/>
                </a:solidFill>
                <a:latin typeface="Arial"/>
                <a:cs typeface="Arial"/>
              </a:rPr>
              <a:t> con los Navarro.</a:t>
            </a:r>
            <a:endParaRPr lang="en-US" sz="5800" b="1" dirty="0">
              <a:solidFill>
                <a:srgbClr val="959FE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16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69128"/>
          </a:xfrm>
        </p:spPr>
        <p:txBody>
          <a:bodyPr>
            <a:normAutofit/>
          </a:bodyPr>
          <a:lstStyle/>
          <a:p>
            <a:pPr>
              <a:spcAft>
                <a:spcPts val="2600"/>
              </a:spcAft>
            </a:pPr>
            <a:r>
              <a:rPr lang="es-ES_tradnl" sz="3600" dirty="0" smtClean="0">
                <a:latin typeface="Arial"/>
                <a:cs typeface="Arial"/>
              </a:rPr>
              <a:t>Mar</a:t>
            </a:r>
            <a:r>
              <a:rPr lang="es-ES_tradnl" sz="3600" dirty="0" smtClean="0">
                <a:latin typeface="Arial"/>
                <a:cs typeface="Arial"/>
              </a:rPr>
              <a:t>ía está enferma.</a:t>
            </a:r>
          </a:p>
          <a:p>
            <a:pPr>
              <a:spcAft>
                <a:spcPts val="2600"/>
              </a:spcAft>
            </a:pPr>
            <a:r>
              <a:rPr lang="es-ES_tradnl" sz="3600" dirty="0" smtClean="0">
                <a:latin typeface="Arial"/>
                <a:cs typeface="Arial"/>
              </a:rPr>
              <a:t>Carlos le da dulces de leche – su favorita.</a:t>
            </a:r>
          </a:p>
          <a:p>
            <a:pPr>
              <a:spcAft>
                <a:spcPts val="2600"/>
              </a:spcAft>
            </a:pPr>
            <a:r>
              <a:rPr lang="es-ES_tradnl" sz="3600" dirty="0" smtClean="0">
                <a:latin typeface="Arial"/>
                <a:cs typeface="Arial"/>
              </a:rPr>
              <a:t>Felipe le da bombones – Carlos dice que no son sus preferidos.</a:t>
            </a:r>
          </a:p>
          <a:p>
            <a:pPr>
              <a:spcAft>
                <a:spcPts val="2600"/>
              </a:spcAft>
            </a:pPr>
            <a:endParaRPr lang="es-ES_tradnl" sz="36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A9E1A3"/>
                </a:solidFill>
                <a:latin typeface="Arial"/>
                <a:cs typeface="Arial"/>
              </a:rPr>
              <a:t>2. La </a:t>
            </a:r>
            <a:r>
              <a:rPr lang="en-US" sz="5400" b="1" dirty="0" err="1" smtClean="0">
                <a:solidFill>
                  <a:srgbClr val="A9E1A3"/>
                </a:solidFill>
                <a:latin typeface="Arial"/>
                <a:cs typeface="Arial"/>
              </a:rPr>
              <a:t>farmacia</a:t>
            </a:r>
            <a:endParaRPr lang="en-US" sz="5400" b="1" dirty="0">
              <a:solidFill>
                <a:srgbClr val="A9E1A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31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69128"/>
          </a:xfrm>
        </p:spPr>
        <p:txBody>
          <a:bodyPr>
            <a:normAutofit/>
          </a:bodyPr>
          <a:lstStyle/>
          <a:p>
            <a:pPr>
              <a:spcAft>
                <a:spcPts val="2600"/>
              </a:spcAft>
            </a:pPr>
            <a:r>
              <a:rPr lang="es-ES_tradnl" sz="3600" dirty="0" smtClean="0">
                <a:latin typeface="Arial"/>
                <a:cs typeface="Arial"/>
              </a:rPr>
              <a:t>Felipe necesita comprar unas cosas de la farmacia.</a:t>
            </a:r>
          </a:p>
          <a:p>
            <a:pPr>
              <a:spcAft>
                <a:spcPts val="2600"/>
              </a:spcAft>
            </a:pPr>
            <a:r>
              <a:rPr lang="es-ES_tradnl" sz="3600" dirty="0" smtClean="0">
                <a:latin typeface="Arial"/>
                <a:cs typeface="Arial"/>
              </a:rPr>
              <a:t>Busca hilo dental, crema de afeitar y desodorante. </a:t>
            </a:r>
          </a:p>
          <a:p>
            <a:pPr>
              <a:spcAft>
                <a:spcPts val="2600"/>
              </a:spcAft>
            </a:pPr>
            <a:r>
              <a:rPr lang="es-ES_tradnl" sz="3600" dirty="0" smtClean="0">
                <a:latin typeface="Arial"/>
                <a:cs typeface="Arial"/>
              </a:rPr>
              <a:t>Felipe tiene celos de Carlos – piensa que a Carlos le gusta María.</a:t>
            </a:r>
          </a:p>
          <a:p>
            <a:pPr>
              <a:spcAft>
                <a:spcPts val="2600"/>
              </a:spcAft>
            </a:pPr>
            <a:endParaRPr lang="es-ES_tradnl" sz="36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A9E1A3"/>
                </a:solidFill>
                <a:latin typeface="Arial"/>
                <a:cs typeface="Arial"/>
              </a:rPr>
              <a:t>2. La </a:t>
            </a:r>
            <a:r>
              <a:rPr lang="en-US" sz="5400" b="1" dirty="0" err="1" smtClean="0">
                <a:solidFill>
                  <a:srgbClr val="A9E1A3"/>
                </a:solidFill>
                <a:latin typeface="Arial"/>
                <a:cs typeface="Arial"/>
              </a:rPr>
              <a:t>farmacia</a:t>
            </a:r>
            <a:endParaRPr lang="en-US" sz="5400" b="1" dirty="0">
              <a:solidFill>
                <a:srgbClr val="A9E1A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84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69128"/>
          </a:xfrm>
        </p:spPr>
        <p:txBody>
          <a:bodyPr>
            <a:normAutofit/>
          </a:bodyPr>
          <a:lstStyle/>
          <a:p>
            <a:pPr>
              <a:spcAft>
                <a:spcPts val="2600"/>
              </a:spcAft>
            </a:pPr>
            <a:r>
              <a:rPr lang="es-ES_tradnl" sz="3600" dirty="0" smtClean="0">
                <a:latin typeface="Arial"/>
                <a:cs typeface="Arial"/>
              </a:rPr>
              <a:t>Carlos está enojado porque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va a salir pronto.</a:t>
            </a:r>
          </a:p>
          <a:p>
            <a:pPr>
              <a:spcAft>
                <a:spcPts val="2600"/>
              </a:spcAft>
            </a:pPr>
            <a:r>
              <a:rPr lang="es-ES_tradnl" sz="3600" dirty="0" smtClean="0">
                <a:latin typeface="Arial"/>
                <a:cs typeface="Arial"/>
              </a:rPr>
              <a:t>Felipe dice que “está embarazado”</a:t>
            </a:r>
          </a:p>
          <a:p>
            <a:pPr>
              <a:spcAft>
                <a:spcPts val="2600"/>
              </a:spcAft>
            </a:pPr>
            <a:r>
              <a:rPr lang="es-ES_tradnl" sz="3600" dirty="0" smtClean="0">
                <a:latin typeface="Arial"/>
                <a:cs typeface="Arial"/>
              </a:rPr>
              <a:t>Los muchachos discuten/se pelean.</a:t>
            </a:r>
          </a:p>
          <a:p>
            <a:pPr>
              <a:spcAft>
                <a:spcPts val="2600"/>
              </a:spcAft>
            </a:pPr>
            <a:r>
              <a:rPr lang="es-ES_tradnl" sz="3600" dirty="0" smtClean="0">
                <a:latin typeface="Arial"/>
                <a:cs typeface="Arial"/>
              </a:rPr>
              <a:t>No son amigos en este momento. </a:t>
            </a:r>
            <a:endParaRPr lang="es-ES_tradnl" sz="3600" dirty="0" smtClean="0">
              <a:latin typeface="Arial"/>
              <a:cs typeface="Arial"/>
            </a:endParaRPr>
          </a:p>
          <a:p>
            <a:pPr>
              <a:spcAft>
                <a:spcPts val="2600"/>
              </a:spcAft>
            </a:pPr>
            <a:endParaRPr lang="es-ES_tradnl" sz="36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A9E1A3"/>
                </a:solidFill>
                <a:latin typeface="Arial"/>
                <a:cs typeface="Arial"/>
              </a:rPr>
              <a:t>2. La </a:t>
            </a:r>
            <a:r>
              <a:rPr lang="en-US" sz="5400" b="1" dirty="0" err="1" smtClean="0">
                <a:solidFill>
                  <a:srgbClr val="A9E1A3"/>
                </a:solidFill>
                <a:latin typeface="Arial"/>
                <a:cs typeface="Arial"/>
              </a:rPr>
              <a:t>farmacia</a:t>
            </a:r>
            <a:endParaRPr lang="en-US" sz="5400" b="1" dirty="0">
              <a:solidFill>
                <a:srgbClr val="A9E1A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71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2236"/>
            <a:ext cx="8229600" cy="6055763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Carlos canta a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Es una tradici</a:t>
            </a:r>
            <a:r>
              <a:rPr lang="es-ES_tradnl" sz="3600" dirty="0" smtClean="0">
                <a:latin typeface="Arial"/>
                <a:cs typeface="Arial"/>
              </a:rPr>
              <a:t>ón vieja de México – si un muchacho quiere a una muchacha, le canta con una banda de mariachi.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Ahora Felipe entiende que a Carlos le gusta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– no María.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Ahora Carlos y Felipe son amigos.</a:t>
            </a:r>
            <a:endParaRPr lang="es-ES_tradnl" sz="31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E1A177"/>
                </a:solidFill>
                <a:latin typeface="Arial"/>
                <a:cs typeface="Arial"/>
              </a:rPr>
              <a:t>3. </a:t>
            </a:r>
            <a:r>
              <a:rPr lang="en-US" sz="5400" b="1" dirty="0" smtClean="0">
                <a:solidFill>
                  <a:srgbClr val="E1A177"/>
                </a:solidFill>
                <a:latin typeface="Arial"/>
                <a:cs typeface="Arial"/>
              </a:rPr>
              <a:t>Banda de mariachi</a:t>
            </a:r>
            <a:endParaRPr lang="en-US" sz="5400" b="1" dirty="0">
              <a:solidFill>
                <a:srgbClr val="E1A17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12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Los jóvenes quieren ayudar.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S</a:t>
            </a:r>
            <a:r>
              <a:rPr lang="es-ES_tradnl" sz="3600" dirty="0" smtClean="0">
                <a:latin typeface="Arial"/>
                <a:cs typeface="Arial"/>
              </a:rPr>
              <a:t>í hay leyes contra los pesticidas, pero algunas personas no obedecen las leyes.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La Jacaranda usa pesticidas </a:t>
            </a:r>
            <a:r>
              <a:rPr lang="es-ES_tradnl" sz="3600" u="sng" dirty="0" smtClean="0">
                <a:latin typeface="Arial"/>
                <a:cs typeface="Arial"/>
              </a:rPr>
              <a:t>ilegales</a:t>
            </a:r>
            <a:r>
              <a:rPr lang="es-ES_tradnl" sz="3600" dirty="0" smtClean="0">
                <a:latin typeface="Arial"/>
                <a:cs typeface="Arial"/>
              </a:rPr>
              <a:t>. Carlos tiene prueba.</a:t>
            </a:r>
            <a:endParaRPr lang="es-ES_tradnl" sz="36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4. </a:t>
            </a:r>
            <a:r>
              <a:rPr lang="en-US" sz="5400" b="1" dirty="0" err="1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Oficina</a:t>
            </a:r>
            <a:r>
              <a:rPr lang="en-US" sz="5400" b="1" dirty="0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 del director de </a:t>
            </a:r>
            <a:r>
              <a:rPr lang="en-US" sz="5400" b="1" dirty="0" err="1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Operaci</a:t>
            </a:r>
            <a:r>
              <a:rPr lang="en-US" sz="5400" b="1" dirty="0" err="1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ón</a:t>
            </a:r>
            <a:r>
              <a:rPr lang="en-US" sz="5400" b="1" dirty="0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5400" b="1" dirty="0" err="1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Aztlán</a:t>
            </a:r>
            <a:r>
              <a:rPr lang="en-US" sz="5400" b="1" dirty="0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.</a:t>
            </a:r>
            <a:endParaRPr lang="en-US" sz="5400" b="1" dirty="0">
              <a:solidFill>
                <a:schemeClr val="tx2">
                  <a:lumMod val="9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41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Silvestre es muy poderoso.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Hay una conferencia ma</a:t>
            </a:r>
            <a:r>
              <a:rPr lang="es-ES_tradnl" sz="3600" dirty="0" smtClean="0">
                <a:latin typeface="Arial"/>
                <a:cs typeface="Arial"/>
              </a:rPr>
              <a:t>ñana sobre la contaminación.</a:t>
            </a:r>
            <a:endParaRPr lang="es-ES_tradnl" sz="36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4. </a:t>
            </a:r>
            <a:r>
              <a:rPr lang="en-US" sz="5400" b="1" dirty="0" err="1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Oficina</a:t>
            </a:r>
            <a:r>
              <a:rPr lang="en-US" sz="5400" b="1" dirty="0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 del director de </a:t>
            </a:r>
            <a:r>
              <a:rPr lang="en-US" sz="5400" b="1" dirty="0" err="1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Operaci</a:t>
            </a:r>
            <a:r>
              <a:rPr lang="en-US" sz="5400" b="1" dirty="0" err="1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ón</a:t>
            </a:r>
            <a:r>
              <a:rPr lang="en-US" sz="5400" b="1" dirty="0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5400" b="1" dirty="0" err="1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Aztlán</a:t>
            </a:r>
            <a:r>
              <a:rPr lang="en-US" sz="5400" b="1" dirty="0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.</a:t>
            </a:r>
            <a:endParaRPr lang="en-US" sz="5400" b="1" dirty="0">
              <a:solidFill>
                <a:schemeClr val="tx2">
                  <a:lumMod val="9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37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446</TotalTime>
  <Words>383</Words>
  <Application>Microsoft Macintosh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La Catrina</vt:lpstr>
      <vt:lpstr>1. Conversación con los Navarro.</vt:lpstr>
      <vt:lpstr>1. Conversación con los Navarro.</vt:lpstr>
      <vt:lpstr>2. La farmacia</vt:lpstr>
      <vt:lpstr>2. La farmacia</vt:lpstr>
      <vt:lpstr>2. La farmacia</vt:lpstr>
      <vt:lpstr>3. Banda de mariachi</vt:lpstr>
      <vt:lpstr>4. Oficina del director de Operación Aztlán.</vt:lpstr>
      <vt:lpstr>4. Oficina del director de Operación Aztlán.</vt:lpstr>
      <vt:lpstr>5. En la colina</vt:lpstr>
      <vt:lpstr>Información adicional</vt:lpstr>
      <vt:lpstr>Evangelina Sosa</vt:lpstr>
      <vt:lpstr>Esteban Soberanes</vt:lpstr>
    </vt:vector>
  </TitlesOfParts>
  <Company>Wachusett Regional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Catrina</dc:title>
  <dc:creator>K Cross</dc:creator>
  <cp:lastModifiedBy>K Cross</cp:lastModifiedBy>
  <cp:revision>41</cp:revision>
  <dcterms:created xsi:type="dcterms:W3CDTF">2016-09-14T15:28:33Z</dcterms:created>
  <dcterms:modified xsi:type="dcterms:W3CDTF">2016-11-30T17:07:04Z</dcterms:modified>
</cp:coreProperties>
</file>