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07" r:id="rId3"/>
    <p:sldId id="257" r:id="rId4"/>
    <p:sldId id="281" r:id="rId5"/>
    <p:sldId id="268" r:id="rId6"/>
    <p:sldId id="284" r:id="rId7"/>
    <p:sldId id="303" r:id="rId8"/>
    <p:sldId id="30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12/9/16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</a:t>
            </a:r>
            <a:r>
              <a:rPr lang="en-US" sz="7200" dirty="0" smtClean="0"/>
              <a:t>9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8432"/>
            <a:ext cx="8229600" cy="38675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1. Mar</a:t>
            </a:r>
            <a:r>
              <a:rPr lang="es-ES_tradnl" sz="3600" dirty="0" smtClean="0">
                <a:latin typeface="Arial"/>
                <a:cs typeface="Arial"/>
              </a:rPr>
              <a:t>ía: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Tiene la gripe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400" dirty="0" smtClean="0">
                <a:solidFill>
                  <a:schemeClr val="tx1"/>
                </a:solidFill>
                <a:latin typeface="Arial"/>
                <a:cs typeface="Arial"/>
              </a:rPr>
              <a:t>Necesita tomar aspirina, jugo de naranja, té con limón, dormir y abriga bien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El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consultorio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8432"/>
            <a:ext cx="8229600" cy="386756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2. El campesino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Enfermo a causa de los pesticidas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s-ES_tradnl" sz="3200" dirty="0" smtClean="0">
                <a:solidFill>
                  <a:schemeClr val="tx1"/>
                </a:solidFill>
                <a:latin typeface="Arial"/>
                <a:cs typeface="Arial"/>
              </a:rPr>
              <a:t>La esposa dice que Silvestre es malo – es un ladrón</a:t>
            </a:r>
            <a:endParaRPr lang="es-ES_tradnl" sz="32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</a:t>
            </a:r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El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consultorio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07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8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Felipe</a:t>
            </a:r>
            <a:r>
              <a:rPr lang="es-ES_tradnl" sz="3600" dirty="0">
                <a:latin typeface="Arial"/>
                <a:cs typeface="Arial"/>
              </a:rPr>
              <a:t> </a:t>
            </a:r>
            <a:r>
              <a:rPr lang="es-ES_tradnl" sz="3600" dirty="0" smtClean="0">
                <a:latin typeface="Arial"/>
                <a:cs typeface="Arial"/>
              </a:rPr>
              <a:t>quiere una cita con Mar</a:t>
            </a:r>
            <a:r>
              <a:rPr lang="es-ES_tradnl" sz="3600" dirty="0" smtClean="0">
                <a:latin typeface="Arial"/>
                <a:cs typeface="Arial"/>
              </a:rPr>
              <a:t>ía mañana o pasado mañana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dice que no para mañana, pero sí para pasado mañana.</a:t>
            </a:r>
            <a:endParaRPr lang="es-ES_tradnl" sz="3600" dirty="0" smtClean="0">
              <a:latin typeface="Arial"/>
              <a:cs typeface="Arial"/>
            </a:endParaRPr>
          </a:p>
          <a:p>
            <a:pPr>
              <a:spcAft>
                <a:spcPts val="2600"/>
              </a:spcAft>
            </a:pP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Felipe y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Mar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ía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53"/>
            <a:ext cx="8229600" cy="5654646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Hay 2 mensajes:</a:t>
            </a:r>
          </a:p>
          <a:p>
            <a:pPr lvl="1"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1. Carlos – dice que hay una conferencia de contaminaci</a:t>
            </a: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ón global.</a:t>
            </a:r>
          </a:p>
          <a:p>
            <a:pPr lvl="1"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2. Rogelio – dice que es urgente qu</a:t>
            </a: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e hable con </a:t>
            </a:r>
            <a:r>
              <a:rPr lang="es-ES_tradnl" sz="3200" dirty="0" err="1" smtClean="0">
                <a:solidFill>
                  <a:srgbClr val="FFFFFF"/>
                </a:solidFill>
                <a:latin typeface="Arial"/>
                <a:cs typeface="Arial"/>
              </a:rPr>
              <a:t>Jamie</a:t>
            </a: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. Es una cuestión de vida o muerte.</a:t>
            </a:r>
            <a:endParaRPr lang="es-ES_tradnl" sz="32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Contestador</a:t>
            </a:r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autom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ático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La profesora habla de la contaminac</a:t>
            </a:r>
            <a:r>
              <a:rPr lang="es-ES_tradnl" sz="3600" dirty="0" smtClean="0">
                <a:latin typeface="Arial"/>
                <a:cs typeface="Arial"/>
              </a:rPr>
              <a:t>ión global, el medio ambiente y los pesticidas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Paco dice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“estás metiendo en problemas” cuando la profesora dice “pesticidas”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Conferencia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60738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Tiene una reuni</a:t>
            </a:r>
            <a:r>
              <a:rPr lang="es-ES_tradnl" sz="3600" dirty="0" smtClean="0">
                <a:latin typeface="Arial"/>
                <a:cs typeface="Arial"/>
              </a:rPr>
              <a:t>ón secreta afuera del salón de clase. ¡Es información secreta!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Dice que Demetrio tiene más información, pero tiene miedo de Silvestre.</a:t>
            </a:r>
          </a:p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es una amenaza para Silvestre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5. </a:t>
            </a:r>
            <a:r>
              <a:rPr lang="en-US" sz="54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Con Rogelio</a:t>
            </a:r>
            <a:endParaRPr lang="en-US" sz="5400" b="1" dirty="0">
              <a:solidFill>
                <a:schemeClr val="accent5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466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60738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Demetrio tuvo “un accidente” en la biblioteca durante la noche. Hay ambulancias all</a:t>
            </a:r>
            <a:r>
              <a:rPr lang="es-ES_tradnl" sz="3600" dirty="0" smtClean="0">
                <a:latin typeface="Arial"/>
                <a:cs typeface="Arial"/>
              </a:rPr>
              <a:t>í.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C7BE0"/>
                </a:solidFill>
                <a:latin typeface="Arial"/>
                <a:cs typeface="Arial"/>
              </a:rPr>
              <a:t>6. La </a:t>
            </a:r>
            <a:r>
              <a:rPr lang="en-US" sz="5400" b="1" dirty="0" err="1" smtClean="0">
                <a:solidFill>
                  <a:srgbClr val="EC7BE0"/>
                </a:solidFill>
                <a:latin typeface="Arial"/>
                <a:cs typeface="Arial"/>
              </a:rPr>
              <a:t>biblioteca</a:t>
            </a:r>
            <a:endParaRPr lang="en-US" sz="5400" b="1" dirty="0">
              <a:solidFill>
                <a:srgbClr val="EC7BE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864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453</TotalTime>
  <Words>215</Words>
  <Application>Microsoft Macintosh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La Catrina</vt:lpstr>
      <vt:lpstr>1. El consultorio</vt:lpstr>
      <vt:lpstr>1. El consultorio</vt:lpstr>
      <vt:lpstr>2. Felipe y María</vt:lpstr>
      <vt:lpstr>Contestador automático</vt:lpstr>
      <vt:lpstr>Conferencia</vt:lpstr>
      <vt:lpstr>5. Con Rogelio</vt:lpstr>
      <vt:lpstr>6. La biblioteca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42</cp:revision>
  <dcterms:created xsi:type="dcterms:W3CDTF">2016-09-14T15:28:33Z</dcterms:created>
  <dcterms:modified xsi:type="dcterms:W3CDTF">2016-12-09T16:34:26Z</dcterms:modified>
</cp:coreProperties>
</file>